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5"/>
    <p:sldMasterId id="2147483660" r:id="rId6"/>
    <p:sldMasterId id="2147483672" r:id="rId7"/>
  </p:sldMasterIdLst>
  <p:notesMasterIdLst>
    <p:notesMasterId r:id="rId8"/>
  </p:notesMasterIdLst>
  <p:sldIdLst>
    <p:sldId id="256" r:id="rId9"/>
  </p:sldIdLst>
  <p:sldSz cy="32918400" cx="43891200"/>
  <p:notesSz cx="6858000" cy="9144000"/>
  <p:embeddedFontLst>
    <p:embeddedFont>
      <p:font typeface="Arial Narrow"/>
      <p:regular r:id="rId10"/>
      <p:bold r:id="rId11"/>
      <p:italic r:id="rId12"/>
      <p:boldItalic r:id="rId13"/>
    </p:embeddedFont>
    <p:embeddedFont>
      <p:font typeface="Arial Black"/>
      <p:regular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552">
          <p15:clr>
            <a:srgbClr val="A4A3A4"/>
          </p15:clr>
        </p15:guide>
        <p15:guide id="2" orient="horz" pos="20285">
          <p15:clr>
            <a:srgbClr val="A4A3A4"/>
          </p15:clr>
        </p15:guide>
        <p15:guide id="3" pos="437">
          <p15:clr>
            <a:srgbClr val="A4A3A4"/>
          </p15:clr>
        </p15:guide>
        <p15:guide id="4" pos="6725">
          <p15:clr>
            <a:srgbClr val="A4A3A4"/>
          </p15:clr>
        </p15:guide>
        <p15:guide id="5" pos="7239">
          <p15:clr>
            <a:srgbClr val="A4A3A4"/>
          </p15:clr>
        </p15:guide>
        <p15:guide id="6" pos="13527">
          <p15:clr>
            <a:srgbClr val="A4A3A4"/>
          </p15:clr>
        </p15:guide>
        <p15:guide id="7" pos="14031">
          <p15:clr>
            <a:srgbClr val="A4A3A4"/>
          </p15:clr>
        </p15:guide>
        <p15:guide id="8" pos="20319">
          <p15:clr>
            <a:srgbClr val="A4A3A4"/>
          </p15:clr>
        </p15:guide>
        <p15:guide id="9" pos="20837">
          <p15:clr>
            <a:srgbClr val="A4A3A4"/>
          </p15:clr>
        </p15:guide>
        <p15:guide id="10" pos="27125">
          <p15:clr>
            <a:srgbClr val="A4A3A4"/>
          </p15:clr>
        </p15:guide>
      </p15:sldGuideLst>
    </p:ext>
    <p:ext uri="http://customooxmlschemas.google.com/">
      <go:slidesCustomData xmlns:go="http://customooxmlschemas.google.com/" r:id="rId15" roundtripDataSignature="AMtx7mjEiU0GSzfuIPpKPVla+sFQ9O7+0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A4109AD-75B3-4AC9-BD39-6E7BD4959933}">
  <a:tblStyle styleId="{EA4109AD-75B3-4AC9-BD39-6E7BD4959933}"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3552" orient="horz"/>
        <p:guide pos="20285" orient="horz"/>
        <p:guide pos="437"/>
        <p:guide pos="6725"/>
        <p:guide pos="7239"/>
        <p:guide pos="13527"/>
        <p:guide pos="14031"/>
        <p:guide pos="20319"/>
        <p:guide pos="20837"/>
        <p:guide pos="27125"/>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ArialNarrow-bold.fntdata"/><Relationship Id="rId10" Type="http://schemas.openxmlformats.org/officeDocument/2006/relationships/font" Target="fonts/ArialNarrow-regular.fntdata"/><Relationship Id="rId13" Type="http://schemas.openxmlformats.org/officeDocument/2006/relationships/font" Target="fonts/ArialNarrow-boldItalic.fntdata"/><Relationship Id="rId12" Type="http://schemas.openxmlformats.org/officeDocument/2006/relationships/font" Target="fonts/ArialNarrow-italic.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15" Type="http://customschemas.google.com/relationships/presentationmetadata" Target="metadata"/><Relationship Id="rId14" Type="http://schemas.openxmlformats.org/officeDocument/2006/relationships/font" Target="fonts/ArialBlack-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2pPr>
            <a:lvl3pPr lvl="2"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3pPr>
            <a:lvl4pPr lvl="3"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4pPr>
            <a:lvl5pPr lvl="4"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5pPr>
            <a:lvl6pPr lvl="5"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6pPr>
            <a:lvl7pPr lvl="6"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7pPr>
            <a:lvl8pPr lvl="7"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8pPr>
            <a:lvl9pPr lvl="8"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2pPr>
            <a:lvl3pPr lvl="2"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3pPr>
            <a:lvl4pPr lvl="3"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4pPr>
            <a:lvl5pPr lvl="4"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5pPr>
            <a:lvl6pPr lvl="5"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6pPr>
            <a:lvl7pPr lvl="6"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7pPr>
            <a:lvl8pPr lvl="7"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8pPr>
            <a:lvl9pPr lvl="8"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2pPr>
            <a:lvl3pPr lvl="2"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3pPr>
            <a:lvl4pPr lvl="3"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4pPr>
            <a:lvl5pPr lvl="4"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5pPr>
            <a:lvl6pPr lvl="5"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6pPr>
            <a:lvl7pPr lvl="6"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7pPr>
            <a:lvl8pPr lvl="7"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8pPr>
            <a:lvl9pPr lvl="8" marR="0" rtl="0" algn="l">
              <a:spcBef>
                <a:spcPts val="0"/>
              </a:spcBef>
              <a:spcAft>
                <a:spcPts val="0"/>
              </a:spcAft>
              <a:buSzPts val="1400"/>
              <a:buNone/>
              <a:defRPr b="0" i="0" sz="2880" u="none" cap="none" strike="noStrike">
                <a:solidFill>
                  <a:schemeClr val="dk1"/>
                </a:solidFill>
                <a:latin typeface="Arial Narrow"/>
                <a:ea typeface="Arial Narrow"/>
                <a:cs typeface="Arial Narrow"/>
                <a:sym typeface="Arial Narrow"/>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48" name="Google Shape;148;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9" name="Google Shape;149;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0" name="Shape 20"/>
        <p:cNvGrpSpPr/>
        <p:nvPr/>
      </p:nvGrpSpPr>
      <p:grpSpPr>
        <a:xfrm>
          <a:off x="0" y="0"/>
          <a:ext cx="0" cy="0"/>
          <a:chOff x="0" y="0"/>
          <a:chExt cx="0" cy="0"/>
        </a:xfrm>
      </p:grpSpPr>
      <p:sp>
        <p:nvSpPr>
          <p:cNvPr id="21" name="Google Shape;21;p3"/>
          <p:cNvSpPr txBox="1"/>
          <p:nvPr>
            <p:ph type="ctrTitle"/>
          </p:nvPr>
        </p:nvSpPr>
        <p:spPr>
          <a:xfrm>
            <a:off x="3292477" y="10226676"/>
            <a:ext cx="37306252" cy="7054851"/>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2" name="Google Shape;22;p3"/>
          <p:cNvSpPr txBox="1"/>
          <p:nvPr>
            <p:ph idx="1" type="subTitle"/>
          </p:nvPr>
        </p:nvSpPr>
        <p:spPr>
          <a:xfrm>
            <a:off x="6583365" y="18653127"/>
            <a:ext cx="30724474" cy="8413749"/>
          </a:xfrm>
          <a:prstGeom prst="rect">
            <a:avLst/>
          </a:prstGeom>
          <a:noFill/>
          <a:ln>
            <a:noFill/>
          </a:ln>
        </p:spPr>
        <p:txBody>
          <a:bodyPr anchorCtr="0" anchor="t" bIns="380325" lIns="380325" spcFirstLastPara="1" rIns="380325" wrap="square" tIns="380325">
            <a:noAutofit/>
          </a:bodyPr>
          <a:lstStyle>
            <a:lvl1pPr lvl="0" algn="ctr">
              <a:spcBef>
                <a:spcPts val="512"/>
              </a:spcBef>
              <a:spcAft>
                <a:spcPts val="0"/>
              </a:spcAft>
              <a:buClr>
                <a:schemeClr val="dk1"/>
              </a:buClr>
              <a:buSzPts val="2560"/>
              <a:buFont typeface="Arial"/>
              <a:buNone/>
              <a:defRPr/>
            </a:lvl1pPr>
            <a:lvl2pPr lvl="1" algn="ctr">
              <a:spcBef>
                <a:spcPts val="512"/>
              </a:spcBef>
              <a:spcAft>
                <a:spcPts val="0"/>
              </a:spcAft>
              <a:buClr>
                <a:schemeClr val="dk1"/>
              </a:buClr>
              <a:buSzPts val="2560"/>
              <a:buFont typeface="Arial"/>
              <a:buNone/>
              <a:defRPr/>
            </a:lvl2pPr>
            <a:lvl3pPr lvl="2" algn="ctr">
              <a:spcBef>
                <a:spcPts val="427"/>
              </a:spcBef>
              <a:spcAft>
                <a:spcPts val="0"/>
              </a:spcAft>
              <a:buClr>
                <a:schemeClr val="dk1"/>
              </a:buClr>
              <a:buSzPts val="2133"/>
              <a:buFont typeface="Arial"/>
              <a:buNone/>
              <a:defRPr/>
            </a:lvl3pPr>
            <a:lvl4pPr lvl="3" algn="ctr">
              <a:spcBef>
                <a:spcPts val="341"/>
              </a:spcBef>
              <a:spcAft>
                <a:spcPts val="0"/>
              </a:spcAft>
              <a:buClr>
                <a:schemeClr val="dk1"/>
              </a:buClr>
              <a:buSzPts val="1707"/>
              <a:buFont typeface="Arial"/>
              <a:buNone/>
              <a:defRPr/>
            </a:lvl4pPr>
            <a:lvl5pPr lvl="4" algn="ctr">
              <a:spcBef>
                <a:spcPts val="341"/>
              </a:spcBef>
              <a:spcAft>
                <a:spcPts val="0"/>
              </a:spcAft>
              <a:buClr>
                <a:schemeClr val="dk1"/>
              </a:buClr>
              <a:buSzPts val="1707"/>
              <a:buFont typeface="Arial"/>
              <a:buNone/>
              <a:defRPr/>
            </a:lvl5pPr>
            <a:lvl6pPr lvl="5" algn="ctr">
              <a:spcBef>
                <a:spcPts val="341"/>
              </a:spcBef>
              <a:spcAft>
                <a:spcPts val="0"/>
              </a:spcAft>
              <a:buClr>
                <a:schemeClr val="dk1"/>
              </a:buClr>
              <a:buSzPts val="1707"/>
              <a:buFont typeface="Arial"/>
              <a:buNone/>
              <a:defRPr/>
            </a:lvl6pPr>
            <a:lvl7pPr lvl="6" algn="ctr">
              <a:spcBef>
                <a:spcPts val="341"/>
              </a:spcBef>
              <a:spcAft>
                <a:spcPts val="0"/>
              </a:spcAft>
              <a:buClr>
                <a:schemeClr val="dk1"/>
              </a:buClr>
              <a:buSzPts val="1707"/>
              <a:buFont typeface="Arial"/>
              <a:buNone/>
              <a:defRPr/>
            </a:lvl7pPr>
            <a:lvl8pPr lvl="7" algn="ctr">
              <a:spcBef>
                <a:spcPts val="341"/>
              </a:spcBef>
              <a:spcAft>
                <a:spcPts val="0"/>
              </a:spcAft>
              <a:buClr>
                <a:schemeClr val="dk1"/>
              </a:buClr>
              <a:buSzPts val="1707"/>
              <a:buFont typeface="Arial"/>
              <a:buNone/>
              <a:defRPr/>
            </a:lvl8pPr>
            <a:lvl9pPr lvl="8" algn="ctr">
              <a:spcBef>
                <a:spcPts val="341"/>
              </a:spcBef>
              <a:spcAft>
                <a:spcPts val="0"/>
              </a:spcAft>
              <a:buClr>
                <a:schemeClr val="dk1"/>
              </a:buClr>
              <a:buSzPts val="1707"/>
              <a:buFont typeface="Arial"/>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50" name="Shape 50"/>
        <p:cNvGrpSpPr/>
        <p:nvPr/>
      </p:nvGrpSpPr>
      <p:grpSpPr>
        <a:xfrm>
          <a:off x="0" y="0"/>
          <a:ext cx="0" cy="0"/>
          <a:chOff x="0" y="0"/>
          <a:chExt cx="0" cy="0"/>
        </a:xfrm>
      </p:grpSpPr>
      <p:sp>
        <p:nvSpPr>
          <p:cNvPr id="51" name="Google Shape;51;p12"/>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2" name="Google Shape;52;p12"/>
          <p:cNvSpPr txBox="1"/>
          <p:nvPr>
            <p:ph idx="1" type="body"/>
          </p:nvPr>
        </p:nvSpPr>
        <p:spPr>
          <a:xfrm rot="5400000">
            <a:off x="-7600949" y="13933169"/>
            <a:ext cx="26563319" cy="9974580"/>
          </a:xfrm>
          <a:prstGeom prst="rect">
            <a:avLst/>
          </a:prstGeom>
          <a:noFill/>
          <a:ln>
            <a:noFill/>
          </a:ln>
        </p:spPr>
        <p:txBody>
          <a:bodyPr anchorCtr="0" anchor="t" bIns="380325" lIns="380325" spcFirstLastPara="1" rIns="380325" wrap="square" tIns="380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53" name="Shape 53"/>
        <p:cNvGrpSpPr/>
        <p:nvPr/>
      </p:nvGrpSpPr>
      <p:grpSpPr>
        <a:xfrm>
          <a:off x="0" y="0"/>
          <a:ext cx="0" cy="0"/>
          <a:chOff x="0" y="0"/>
          <a:chExt cx="0" cy="0"/>
        </a:xfrm>
      </p:grpSpPr>
      <p:sp>
        <p:nvSpPr>
          <p:cNvPr id="54" name="Google Shape;54;p13"/>
          <p:cNvSpPr txBox="1"/>
          <p:nvPr>
            <p:ph type="title"/>
          </p:nvPr>
        </p:nvSpPr>
        <p:spPr>
          <a:xfrm rot="5400000">
            <a:off x="22146421" y="11464133"/>
            <a:ext cx="30929263" cy="10547351"/>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5" name="Google Shape;55;p13"/>
          <p:cNvSpPr txBox="1"/>
          <p:nvPr>
            <p:ph idx="1" type="body"/>
          </p:nvPr>
        </p:nvSpPr>
        <p:spPr>
          <a:xfrm rot="5400000">
            <a:off x="974727" y="992189"/>
            <a:ext cx="30929263" cy="31491240"/>
          </a:xfrm>
          <a:prstGeom prst="rect">
            <a:avLst/>
          </a:prstGeom>
          <a:noFill/>
          <a:ln>
            <a:noFill/>
          </a:ln>
        </p:spPr>
        <p:txBody>
          <a:bodyPr anchorCtr="0" anchor="t" bIns="380325" lIns="380325" spcFirstLastPara="1" rIns="380325" wrap="square" tIns="380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66" name="Shape 66"/>
        <p:cNvGrpSpPr/>
        <p:nvPr/>
      </p:nvGrpSpPr>
      <p:grpSpPr>
        <a:xfrm>
          <a:off x="0" y="0"/>
          <a:ext cx="0" cy="0"/>
          <a:chOff x="0" y="0"/>
          <a:chExt cx="0" cy="0"/>
        </a:xfrm>
      </p:grpSpPr>
      <p:sp>
        <p:nvSpPr>
          <p:cNvPr id="67" name="Google Shape;67;p15"/>
          <p:cNvSpPr txBox="1"/>
          <p:nvPr>
            <p:ph type="ctrTitle"/>
          </p:nvPr>
        </p:nvSpPr>
        <p:spPr>
          <a:xfrm>
            <a:off x="3292477" y="10226676"/>
            <a:ext cx="37306252" cy="7054851"/>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8" name="Google Shape;68;p15"/>
          <p:cNvSpPr txBox="1"/>
          <p:nvPr>
            <p:ph idx="1" type="subTitle"/>
          </p:nvPr>
        </p:nvSpPr>
        <p:spPr>
          <a:xfrm>
            <a:off x="6583365" y="18653127"/>
            <a:ext cx="30724474" cy="8413749"/>
          </a:xfrm>
          <a:prstGeom prst="rect">
            <a:avLst/>
          </a:prstGeom>
          <a:noFill/>
          <a:ln>
            <a:noFill/>
          </a:ln>
        </p:spPr>
        <p:txBody>
          <a:bodyPr anchorCtr="0" anchor="t" bIns="380325" lIns="380325" spcFirstLastPara="1" rIns="380325" wrap="square" tIns="380325">
            <a:noAutofit/>
          </a:bodyPr>
          <a:lstStyle>
            <a:lvl1pPr lvl="0" algn="ctr">
              <a:spcBef>
                <a:spcPts val="512"/>
              </a:spcBef>
              <a:spcAft>
                <a:spcPts val="0"/>
              </a:spcAft>
              <a:buClr>
                <a:schemeClr val="dk1"/>
              </a:buClr>
              <a:buSzPts val="2560"/>
              <a:buFont typeface="Arial"/>
              <a:buNone/>
              <a:defRPr/>
            </a:lvl1pPr>
            <a:lvl2pPr lvl="1" algn="ctr">
              <a:spcBef>
                <a:spcPts val="512"/>
              </a:spcBef>
              <a:spcAft>
                <a:spcPts val="0"/>
              </a:spcAft>
              <a:buClr>
                <a:schemeClr val="dk1"/>
              </a:buClr>
              <a:buSzPts val="2560"/>
              <a:buFont typeface="Arial"/>
              <a:buNone/>
              <a:defRPr/>
            </a:lvl2pPr>
            <a:lvl3pPr lvl="2" algn="ctr">
              <a:spcBef>
                <a:spcPts val="427"/>
              </a:spcBef>
              <a:spcAft>
                <a:spcPts val="0"/>
              </a:spcAft>
              <a:buClr>
                <a:schemeClr val="dk1"/>
              </a:buClr>
              <a:buSzPts val="2133"/>
              <a:buFont typeface="Arial"/>
              <a:buNone/>
              <a:defRPr/>
            </a:lvl3pPr>
            <a:lvl4pPr lvl="3" algn="ctr">
              <a:spcBef>
                <a:spcPts val="341"/>
              </a:spcBef>
              <a:spcAft>
                <a:spcPts val="0"/>
              </a:spcAft>
              <a:buClr>
                <a:schemeClr val="dk1"/>
              </a:buClr>
              <a:buSzPts val="1707"/>
              <a:buFont typeface="Arial"/>
              <a:buNone/>
              <a:defRPr/>
            </a:lvl4pPr>
            <a:lvl5pPr lvl="4" algn="ctr">
              <a:spcBef>
                <a:spcPts val="341"/>
              </a:spcBef>
              <a:spcAft>
                <a:spcPts val="0"/>
              </a:spcAft>
              <a:buClr>
                <a:schemeClr val="dk1"/>
              </a:buClr>
              <a:buSzPts val="1707"/>
              <a:buFont typeface="Arial"/>
              <a:buNone/>
              <a:defRPr/>
            </a:lvl5pPr>
            <a:lvl6pPr lvl="5" algn="ctr">
              <a:spcBef>
                <a:spcPts val="341"/>
              </a:spcBef>
              <a:spcAft>
                <a:spcPts val="0"/>
              </a:spcAft>
              <a:buClr>
                <a:schemeClr val="dk1"/>
              </a:buClr>
              <a:buSzPts val="1707"/>
              <a:buFont typeface="Arial"/>
              <a:buNone/>
              <a:defRPr/>
            </a:lvl6pPr>
            <a:lvl7pPr lvl="6" algn="ctr">
              <a:spcBef>
                <a:spcPts val="341"/>
              </a:spcBef>
              <a:spcAft>
                <a:spcPts val="0"/>
              </a:spcAft>
              <a:buClr>
                <a:schemeClr val="dk1"/>
              </a:buClr>
              <a:buSzPts val="1707"/>
              <a:buFont typeface="Arial"/>
              <a:buNone/>
              <a:defRPr/>
            </a:lvl7pPr>
            <a:lvl8pPr lvl="7" algn="ctr">
              <a:spcBef>
                <a:spcPts val="341"/>
              </a:spcBef>
              <a:spcAft>
                <a:spcPts val="0"/>
              </a:spcAft>
              <a:buClr>
                <a:schemeClr val="dk1"/>
              </a:buClr>
              <a:buSzPts val="1707"/>
              <a:buFont typeface="Arial"/>
              <a:buNone/>
              <a:defRPr/>
            </a:lvl8pPr>
            <a:lvl9pPr lvl="8" algn="ctr">
              <a:spcBef>
                <a:spcPts val="341"/>
              </a:spcBef>
              <a:spcAft>
                <a:spcPts val="0"/>
              </a:spcAft>
              <a:buClr>
                <a:schemeClr val="dk1"/>
              </a:buClr>
              <a:buSzPts val="1707"/>
              <a:buFont typeface="Arial"/>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69" name="Shape 69"/>
        <p:cNvGrpSpPr/>
        <p:nvPr/>
      </p:nvGrpSpPr>
      <p:grpSpPr>
        <a:xfrm>
          <a:off x="0" y="0"/>
          <a:ext cx="0" cy="0"/>
          <a:chOff x="0" y="0"/>
          <a:chExt cx="0" cy="0"/>
        </a:xfrm>
      </p:grpSpPr>
      <p:sp>
        <p:nvSpPr>
          <p:cNvPr id="70" name="Google Shape;70;p16"/>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1" name="Google Shape;71;p16"/>
          <p:cNvSpPr txBox="1"/>
          <p:nvPr>
            <p:ph idx="1" type="body"/>
          </p:nvPr>
        </p:nvSpPr>
        <p:spPr>
          <a:xfrm>
            <a:off x="693421" y="5638800"/>
            <a:ext cx="9974580" cy="26563319"/>
          </a:xfrm>
          <a:prstGeom prst="rect">
            <a:avLst/>
          </a:prstGeom>
          <a:noFill/>
          <a:ln>
            <a:noFill/>
          </a:ln>
        </p:spPr>
        <p:txBody>
          <a:bodyPr anchorCtr="0" anchor="t" bIns="380325" lIns="380325" spcFirstLastPara="1" rIns="380325" wrap="square" tIns="380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3467103" y="21153441"/>
            <a:ext cx="37307839" cy="6537326"/>
          </a:xfrm>
          <a:prstGeom prst="rect">
            <a:avLst/>
          </a:prstGeom>
          <a:noFill/>
          <a:ln>
            <a:noFill/>
          </a:ln>
        </p:spPr>
        <p:txBody>
          <a:bodyPr anchorCtr="0" anchor="t" bIns="38000" lIns="76050" spcFirstLastPara="1" rIns="76050" wrap="square" tIns="38000">
            <a:noAutofit/>
          </a:bodyPr>
          <a:lstStyle>
            <a:lvl1pPr lvl="0" algn="l">
              <a:spcBef>
                <a:spcPts val="0"/>
              </a:spcBef>
              <a:spcAft>
                <a:spcPts val="0"/>
              </a:spcAft>
              <a:buSzPts val="1400"/>
              <a:buNone/>
              <a:defRPr b="1" sz="352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4" name="Google Shape;74;p17"/>
          <p:cNvSpPr txBox="1"/>
          <p:nvPr>
            <p:ph idx="1" type="body"/>
          </p:nvPr>
        </p:nvSpPr>
        <p:spPr>
          <a:xfrm>
            <a:off x="3467103" y="13952538"/>
            <a:ext cx="37307839" cy="7200900"/>
          </a:xfrm>
          <a:prstGeom prst="rect">
            <a:avLst/>
          </a:prstGeom>
          <a:noFill/>
          <a:ln>
            <a:noFill/>
          </a:ln>
        </p:spPr>
        <p:txBody>
          <a:bodyPr anchorCtr="0" anchor="b" bIns="380325" lIns="380325" spcFirstLastPara="1" rIns="380325" wrap="square" tIns="380325">
            <a:noAutofit/>
          </a:bodyPr>
          <a:lstStyle>
            <a:lvl1pPr indent="-228600" lvl="0" marL="457200" algn="l">
              <a:spcBef>
                <a:spcPts val="363"/>
              </a:spcBef>
              <a:spcAft>
                <a:spcPts val="0"/>
              </a:spcAft>
              <a:buClr>
                <a:schemeClr val="dk1"/>
              </a:buClr>
              <a:buSzPts val="1813"/>
              <a:buFont typeface="Arial"/>
              <a:buNone/>
              <a:defRPr sz="1812"/>
            </a:lvl1pPr>
            <a:lvl2pPr indent="-228600" lvl="1" marL="914400" algn="l">
              <a:spcBef>
                <a:spcPts val="320"/>
              </a:spcBef>
              <a:spcAft>
                <a:spcPts val="0"/>
              </a:spcAft>
              <a:buClr>
                <a:schemeClr val="dk1"/>
              </a:buClr>
              <a:buSzPts val="1600"/>
              <a:buFont typeface="Arial"/>
              <a:buNone/>
              <a:defRPr sz="1600"/>
            </a:lvl2pPr>
            <a:lvl3pPr indent="-228600" lvl="2" marL="1371600" algn="l">
              <a:spcBef>
                <a:spcPts val="277"/>
              </a:spcBef>
              <a:spcAft>
                <a:spcPts val="0"/>
              </a:spcAft>
              <a:buClr>
                <a:schemeClr val="dk1"/>
              </a:buClr>
              <a:buSzPts val="1387"/>
              <a:buFont typeface="Arial"/>
              <a:buNone/>
              <a:defRPr sz="1387"/>
            </a:lvl3pPr>
            <a:lvl4pPr indent="-228600" lvl="3" marL="1828800" algn="l">
              <a:spcBef>
                <a:spcPts val="256"/>
              </a:spcBef>
              <a:spcAft>
                <a:spcPts val="0"/>
              </a:spcAft>
              <a:buClr>
                <a:schemeClr val="dk1"/>
              </a:buClr>
              <a:buSzPts val="1280"/>
              <a:buFont typeface="Arial"/>
              <a:buNone/>
              <a:defRPr sz="1280"/>
            </a:lvl4pPr>
            <a:lvl5pPr indent="-228600" lvl="4" marL="2286000" algn="l">
              <a:spcBef>
                <a:spcPts val="256"/>
              </a:spcBef>
              <a:spcAft>
                <a:spcPts val="0"/>
              </a:spcAft>
              <a:buClr>
                <a:schemeClr val="dk1"/>
              </a:buClr>
              <a:buSzPts val="1280"/>
              <a:buFont typeface="Arial"/>
              <a:buNone/>
              <a:defRPr sz="1280"/>
            </a:lvl5pPr>
            <a:lvl6pPr indent="-228600" lvl="5" marL="2743200" algn="l">
              <a:spcBef>
                <a:spcPts val="256"/>
              </a:spcBef>
              <a:spcAft>
                <a:spcPts val="0"/>
              </a:spcAft>
              <a:buClr>
                <a:schemeClr val="dk1"/>
              </a:buClr>
              <a:buSzPts val="1280"/>
              <a:buFont typeface="Arial"/>
              <a:buNone/>
              <a:defRPr sz="1280"/>
            </a:lvl6pPr>
            <a:lvl7pPr indent="-228600" lvl="6" marL="3200400" algn="l">
              <a:spcBef>
                <a:spcPts val="256"/>
              </a:spcBef>
              <a:spcAft>
                <a:spcPts val="0"/>
              </a:spcAft>
              <a:buClr>
                <a:schemeClr val="dk1"/>
              </a:buClr>
              <a:buSzPts val="1280"/>
              <a:buFont typeface="Arial"/>
              <a:buNone/>
              <a:defRPr sz="1280"/>
            </a:lvl7pPr>
            <a:lvl8pPr indent="-228600" lvl="7" marL="3657600" algn="l">
              <a:spcBef>
                <a:spcPts val="256"/>
              </a:spcBef>
              <a:spcAft>
                <a:spcPts val="0"/>
              </a:spcAft>
              <a:buClr>
                <a:schemeClr val="dk1"/>
              </a:buClr>
              <a:buSzPts val="1280"/>
              <a:buFont typeface="Arial"/>
              <a:buNone/>
              <a:defRPr sz="1280"/>
            </a:lvl8pPr>
            <a:lvl9pPr indent="-228600" lvl="8" marL="4114800" algn="l">
              <a:spcBef>
                <a:spcPts val="256"/>
              </a:spcBef>
              <a:spcAft>
                <a:spcPts val="0"/>
              </a:spcAft>
              <a:buClr>
                <a:schemeClr val="dk1"/>
              </a:buClr>
              <a:buSzPts val="1280"/>
              <a:buFont typeface="Arial"/>
              <a:buNone/>
              <a:defRPr sz="128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75" name="Shape 75"/>
        <p:cNvGrpSpPr/>
        <p:nvPr/>
      </p:nvGrpSpPr>
      <p:grpSpPr>
        <a:xfrm>
          <a:off x="0" y="0"/>
          <a:ext cx="0" cy="0"/>
          <a:chOff x="0" y="0"/>
          <a:chExt cx="0" cy="0"/>
        </a:xfrm>
      </p:grpSpPr>
      <p:sp>
        <p:nvSpPr>
          <p:cNvPr id="76" name="Google Shape;76;p18"/>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7" name="Google Shape;77;p18"/>
          <p:cNvSpPr txBox="1"/>
          <p:nvPr>
            <p:ph idx="1" type="body"/>
          </p:nvPr>
        </p:nvSpPr>
        <p:spPr>
          <a:xfrm>
            <a:off x="693739" y="5638802"/>
            <a:ext cx="4910137" cy="26563637"/>
          </a:xfrm>
          <a:prstGeom prst="rect">
            <a:avLst/>
          </a:prstGeom>
          <a:noFill/>
          <a:ln>
            <a:noFill/>
          </a:ln>
        </p:spPr>
        <p:txBody>
          <a:bodyPr anchorCtr="0" anchor="t" bIns="380325" lIns="380325" spcFirstLastPara="1" rIns="380325" wrap="square" tIns="380325">
            <a:noAutofit/>
          </a:bodyPr>
          <a:lstStyle>
            <a:lvl1pPr indent="-384365" lvl="0" marL="457200" algn="l">
              <a:spcBef>
                <a:spcPts val="491"/>
              </a:spcBef>
              <a:spcAft>
                <a:spcPts val="0"/>
              </a:spcAft>
              <a:buClr>
                <a:schemeClr val="dk1"/>
              </a:buClr>
              <a:buSzPts val="2453"/>
              <a:buFont typeface="Arial"/>
              <a:buChar char="•"/>
              <a:defRPr sz="2453"/>
            </a:lvl1pPr>
            <a:lvl2pPr indent="-364045" lvl="1" marL="914400" algn="l">
              <a:spcBef>
                <a:spcPts val="427"/>
              </a:spcBef>
              <a:spcAft>
                <a:spcPts val="0"/>
              </a:spcAft>
              <a:buClr>
                <a:schemeClr val="dk1"/>
              </a:buClr>
              <a:buSzPts val="2133"/>
              <a:buFont typeface="Arial"/>
              <a:buChar char="–"/>
              <a:defRPr sz="2133"/>
            </a:lvl2pPr>
            <a:lvl3pPr indent="-343725" lvl="2" marL="1371600" algn="l">
              <a:spcBef>
                <a:spcPts val="363"/>
              </a:spcBef>
              <a:spcAft>
                <a:spcPts val="0"/>
              </a:spcAft>
              <a:buClr>
                <a:schemeClr val="dk1"/>
              </a:buClr>
              <a:buSzPts val="1813"/>
              <a:buFont typeface="Arial"/>
              <a:buChar char="•"/>
              <a:defRPr sz="1812"/>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
        <p:nvSpPr>
          <p:cNvPr id="78" name="Google Shape;78;p18"/>
          <p:cNvSpPr txBox="1"/>
          <p:nvPr>
            <p:ph idx="2" type="body"/>
          </p:nvPr>
        </p:nvSpPr>
        <p:spPr>
          <a:xfrm>
            <a:off x="5756275" y="5638802"/>
            <a:ext cx="4911725" cy="26563637"/>
          </a:xfrm>
          <a:prstGeom prst="rect">
            <a:avLst/>
          </a:prstGeom>
          <a:noFill/>
          <a:ln>
            <a:noFill/>
          </a:ln>
        </p:spPr>
        <p:txBody>
          <a:bodyPr anchorCtr="0" anchor="t" bIns="380325" lIns="380325" spcFirstLastPara="1" rIns="380325" wrap="square" tIns="380325">
            <a:noAutofit/>
          </a:bodyPr>
          <a:lstStyle>
            <a:lvl1pPr indent="-384365" lvl="0" marL="457200" algn="l">
              <a:spcBef>
                <a:spcPts val="491"/>
              </a:spcBef>
              <a:spcAft>
                <a:spcPts val="0"/>
              </a:spcAft>
              <a:buClr>
                <a:schemeClr val="dk1"/>
              </a:buClr>
              <a:buSzPts val="2453"/>
              <a:buFont typeface="Arial"/>
              <a:buChar char="•"/>
              <a:defRPr sz="2453"/>
            </a:lvl1pPr>
            <a:lvl2pPr indent="-364045" lvl="1" marL="914400" algn="l">
              <a:spcBef>
                <a:spcPts val="427"/>
              </a:spcBef>
              <a:spcAft>
                <a:spcPts val="0"/>
              </a:spcAft>
              <a:buClr>
                <a:schemeClr val="dk1"/>
              </a:buClr>
              <a:buSzPts val="2133"/>
              <a:buFont typeface="Arial"/>
              <a:buChar char="–"/>
              <a:defRPr sz="2133"/>
            </a:lvl2pPr>
            <a:lvl3pPr indent="-343725" lvl="2" marL="1371600" algn="l">
              <a:spcBef>
                <a:spcPts val="363"/>
              </a:spcBef>
              <a:spcAft>
                <a:spcPts val="0"/>
              </a:spcAft>
              <a:buClr>
                <a:schemeClr val="dk1"/>
              </a:buClr>
              <a:buSzPts val="1813"/>
              <a:buFont typeface="Arial"/>
              <a:buChar char="•"/>
              <a:defRPr sz="1812"/>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79" name="Shape 79"/>
        <p:cNvGrpSpPr/>
        <p:nvPr/>
      </p:nvGrpSpPr>
      <p:grpSpPr>
        <a:xfrm>
          <a:off x="0" y="0"/>
          <a:ext cx="0" cy="0"/>
          <a:chOff x="0" y="0"/>
          <a:chExt cx="0" cy="0"/>
        </a:xfrm>
      </p:grpSpPr>
      <p:sp>
        <p:nvSpPr>
          <p:cNvPr id="80" name="Google Shape;80;p19"/>
          <p:cNvSpPr txBox="1"/>
          <p:nvPr>
            <p:ph type="title"/>
          </p:nvPr>
        </p:nvSpPr>
        <p:spPr>
          <a:xfrm>
            <a:off x="2193926" y="1317626"/>
            <a:ext cx="39503351" cy="548640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1" name="Google Shape;81;p19"/>
          <p:cNvSpPr txBox="1"/>
          <p:nvPr>
            <p:ph idx="1" type="body"/>
          </p:nvPr>
        </p:nvSpPr>
        <p:spPr>
          <a:xfrm>
            <a:off x="2193926" y="7369178"/>
            <a:ext cx="19392900" cy="3070226"/>
          </a:xfrm>
          <a:prstGeom prst="rect">
            <a:avLst/>
          </a:prstGeom>
          <a:noFill/>
          <a:ln>
            <a:noFill/>
          </a:ln>
        </p:spPr>
        <p:txBody>
          <a:bodyPr anchorCtr="0" anchor="b" bIns="380325" lIns="380325" spcFirstLastPara="1" rIns="380325" wrap="square" tIns="380325">
            <a:noAutofit/>
          </a:bodyPr>
          <a:lstStyle>
            <a:lvl1pPr indent="-228600" lvl="0" marL="457200" algn="l">
              <a:spcBef>
                <a:spcPts val="427"/>
              </a:spcBef>
              <a:spcAft>
                <a:spcPts val="0"/>
              </a:spcAft>
              <a:buClr>
                <a:schemeClr val="dk1"/>
              </a:buClr>
              <a:buSzPts val="2133"/>
              <a:buFont typeface="Arial"/>
              <a:buNone/>
              <a:defRPr b="1" sz="2133"/>
            </a:lvl1pPr>
            <a:lvl2pPr indent="-228600" lvl="1" marL="914400" algn="l">
              <a:spcBef>
                <a:spcPts val="363"/>
              </a:spcBef>
              <a:spcAft>
                <a:spcPts val="0"/>
              </a:spcAft>
              <a:buClr>
                <a:schemeClr val="dk1"/>
              </a:buClr>
              <a:buSzPts val="1813"/>
              <a:buFont typeface="Arial"/>
              <a:buNone/>
              <a:defRPr b="1" sz="1812"/>
            </a:lvl2pPr>
            <a:lvl3pPr indent="-228600" lvl="2" marL="1371600" algn="l">
              <a:spcBef>
                <a:spcPts val="320"/>
              </a:spcBef>
              <a:spcAft>
                <a:spcPts val="0"/>
              </a:spcAft>
              <a:buClr>
                <a:schemeClr val="dk1"/>
              </a:buClr>
              <a:buSzPts val="1600"/>
              <a:buFont typeface="Arial"/>
              <a:buNone/>
              <a:defRPr b="1" sz="1600"/>
            </a:lvl3pPr>
            <a:lvl4pPr indent="-228600" lvl="3" marL="1828800" algn="l">
              <a:spcBef>
                <a:spcPts val="277"/>
              </a:spcBef>
              <a:spcAft>
                <a:spcPts val="0"/>
              </a:spcAft>
              <a:buClr>
                <a:schemeClr val="dk1"/>
              </a:buClr>
              <a:buSzPts val="1387"/>
              <a:buFont typeface="Arial"/>
              <a:buNone/>
              <a:defRPr b="1" sz="1387"/>
            </a:lvl4pPr>
            <a:lvl5pPr indent="-228600" lvl="4" marL="2286000" algn="l">
              <a:spcBef>
                <a:spcPts val="277"/>
              </a:spcBef>
              <a:spcAft>
                <a:spcPts val="0"/>
              </a:spcAft>
              <a:buClr>
                <a:schemeClr val="dk1"/>
              </a:buClr>
              <a:buSzPts val="1387"/>
              <a:buFont typeface="Arial"/>
              <a:buNone/>
              <a:defRPr b="1" sz="1387"/>
            </a:lvl5pPr>
            <a:lvl6pPr indent="-228600" lvl="5" marL="2743200" algn="l">
              <a:spcBef>
                <a:spcPts val="277"/>
              </a:spcBef>
              <a:spcAft>
                <a:spcPts val="0"/>
              </a:spcAft>
              <a:buClr>
                <a:schemeClr val="dk1"/>
              </a:buClr>
              <a:buSzPts val="1387"/>
              <a:buFont typeface="Arial"/>
              <a:buNone/>
              <a:defRPr b="1" sz="1387"/>
            </a:lvl6pPr>
            <a:lvl7pPr indent="-228600" lvl="6" marL="3200400" algn="l">
              <a:spcBef>
                <a:spcPts val="277"/>
              </a:spcBef>
              <a:spcAft>
                <a:spcPts val="0"/>
              </a:spcAft>
              <a:buClr>
                <a:schemeClr val="dk1"/>
              </a:buClr>
              <a:buSzPts val="1387"/>
              <a:buFont typeface="Arial"/>
              <a:buNone/>
              <a:defRPr b="1" sz="1387"/>
            </a:lvl7pPr>
            <a:lvl8pPr indent="-228600" lvl="7" marL="3657600" algn="l">
              <a:spcBef>
                <a:spcPts val="277"/>
              </a:spcBef>
              <a:spcAft>
                <a:spcPts val="0"/>
              </a:spcAft>
              <a:buClr>
                <a:schemeClr val="dk1"/>
              </a:buClr>
              <a:buSzPts val="1387"/>
              <a:buFont typeface="Arial"/>
              <a:buNone/>
              <a:defRPr b="1" sz="1387"/>
            </a:lvl8pPr>
            <a:lvl9pPr indent="-228600" lvl="8" marL="4114800" algn="l">
              <a:spcBef>
                <a:spcPts val="277"/>
              </a:spcBef>
              <a:spcAft>
                <a:spcPts val="0"/>
              </a:spcAft>
              <a:buClr>
                <a:schemeClr val="dk1"/>
              </a:buClr>
              <a:buSzPts val="1387"/>
              <a:buFont typeface="Arial"/>
              <a:buNone/>
              <a:defRPr b="1" sz="1387"/>
            </a:lvl9pPr>
          </a:lstStyle>
          <a:p/>
        </p:txBody>
      </p:sp>
      <p:sp>
        <p:nvSpPr>
          <p:cNvPr id="82" name="Google Shape;82;p19"/>
          <p:cNvSpPr txBox="1"/>
          <p:nvPr>
            <p:ph idx="2" type="body"/>
          </p:nvPr>
        </p:nvSpPr>
        <p:spPr>
          <a:xfrm>
            <a:off x="2193926" y="10439402"/>
            <a:ext cx="19392900" cy="18965864"/>
          </a:xfrm>
          <a:prstGeom prst="rect">
            <a:avLst/>
          </a:prstGeom>
          <a:noFill/>
          <a:ln>
            <a:noFill/>
          </a:ln>
        </p:spPr>
        <p:txBody>
          <a:bodyPr anchorCtr="0" anchor="t" bIns="380325" lIns="380325" spcFirstLastPara="1" rIns="380325" wrap="square" tIns="380325">
            <a:noAutofit/>
          </a:bodyPr>
          <a:lstStyle>
            <a:lvl1pPr indent="-364045" lvl="0" marL="457200" algn="l">
              <a:spcBef>
                <a:spcPts val="427"/>
              </a:spcBef>
              <a:spcAft>
                <a:spcPts val="0"/>
              </a:spcAft>
              <a:buClr>
                <a:schemeClr val="dk1"/>
              </a:buClr>
              <a:buSzPts val="2133"/>
              <a:buFont typeface="Arial"/>
              <a:buChar char="•"/>
              <a:defRPr sz="2133"/>
            </a:lvl1pPr>
            <a:lvl2pPr indent="-343725" lvl="1" marL="914400" algn="l">
              <a:spcBef>
                <a:spcPts val="363"/>
              </a:spcBef>
              <a:spcAft>
                <a:spcPts val="0"/>
              </a:spcAft>
              <a:buClr>
                <a:schemeClr val="dk1"/>
              </a:buClr>
              <a:buSzPts val="1813"/>
              <a:buFont typeface="Arial"/>
              <a:buChar char="–"/>
              <a:defRPr sz="1812"/>
            </a:lvl2pPr>
            <a:lvl3pPr indent="-330200" lvl="2" marL="1371600" algn="l">
              <a:spcBef>
                <a:spcPts val="320"/>
              </a:spcBef>
              <a:spcAft>
                <a:spcPts val="0"/>
              </a:spcAft>
              <a:buClr>
                <a:schemeClr val="dk1"/>
              </a:buClr>
              <a:buSzPts val="1600"/>
              <a:buFont typeface="Arial"/>
              <a:buChar char="•"/>
              <a:defRPr sz="1600"/>
            </a:lvl3pPr>
            <a:lvl4pPr indent="-316674" lvl="3" marL="1828800" algn="l">
              <a:spcBef>
                <a:spcPts val="277"/>
              </a:spcBef>
              <a:spcAft>
                <a:spcPts val="0"/>
              </a:spcAft>
              <a:buClr>
                <a:schemeClr val="dk1"/>
              </a:buClr>
              <a:buSzPts val="1387"/>
              <a:buFont typeface="Arial"/>
              <a:buChar char="–"/>
              <a:defRPr sz="1387"/>
            </a:lvl4pPr>
            <a:lvl5pPr indent="-316674" lvl="4" marL="2286000" algn="l">
              <a:spcBef>
                <a:spcPts val="277"/>
              </a:spcBef>
              <a:spcAft>
                <a:spcPts val="0"/>
              </a:spcAft>
              <a:buClr>
                <a:schemeClr val="dk1"/>
              </a:buClr>
              <a:buSzPts val="1387"/>
              <a:buFont typeface="Arial"/>
              <a:buChar char="»"/>
              <a:defRPr sz="1387"/>
            </a:lvl5pPr>
            <a:lvl6pPr indent="-316674" lvl="5" marL="2743200" algn="l">
              <a:spcBef>
                <a:spcPts val="277"/>
              </a:spcBef>
              <a:spcAft>
                <a:spcPts val="0"/>
              </a:spcAft>
              <a:buClr>
                <a:schemeClr val="dk1"/>
              </a:buClr>
              <a:buSzPts val="1387"/>
              <a:buFont typeface="Arial"/>
              <a:buChar char="»"/>
              <a:defRPr sz="1387"/>
            </a:lvl6pPr>
            <a:lvl7pPr indent="-316674" lvl="6" marL="3200400" algn="l">
              <a:spcBef>
                <a:spcPts val="277"/>
              </a:spcBef>
              <a:spcAft>
                <a:spcPts val="0"/>
              </a:spcAft>
              <a:buClr>
                <a:schemeClr val="dk1"/>
              </a:buClr>
              <a:buSzPts val="1387"/>
              <a:buFont typeface="Arial"/>
              <a:buChar char="»"/>
              <a:defRPr sz="1387"/>
            </a:lvl7pPr>
            <a:lvl8pPr indent="-316674" lvl="7" marL="3657600" algn="l">
              <a:spcBef>
                <a:spcPts val="277"/>
              </a:spcBef>
              <a:spcAft>
                <a:spcPts val="0"/>
              </a:spcAft>
              <a:buClr>
                <a:schemeClr val="dk1"/>
              </a:buClr>
              <a:buSzPts val="1387"/>
              <a:buFont typeface="Arial"/>
              <a:buChar char="»"/>
              <a:defRPr sz="1387"/>
            </a:lvl8pPr>
            <a:lvl9pPr indent="-316674" lvl="8" marL="4114800" algn="l">
              <a:spcBef>
                <a:spcPts val="277"/>
              </a:spcBef>
              <a:spcAft>
                <a:spcPts val="0"/>
              </a:spcAft>
              <a:buClr>
                <a:schemeClr val="dk1"/>
              </a:buClr>
              <a:buSzPts val="1387"/>
              <a:buFont typeface="Arial"/>
              <a:buChar char="»"/>
              <a:defRPr sz="1387"/>
            </a:lvl9pPr>
          </a:lstStyle>
          <a:p/>
        </p:txBody>
      </p:sp>
      <p:sp>
        <p:nvSpPr>
          <p:cNvPr id="83" name="Google Shape;83;p19"/>
          <p:cNvSpPr txBox="1"/>
          <p:nvPr>
            <p:ph idx="3" type="body"/>
          </p:nvPr>
        </p:nvSpPr>
        <p:spPr>
          <a:xfrm>
            <a:off x="22296441" y="7369178"/>
            <a:ext cx="19400837" cy="3070226"/>
          </a:xfrm>
          <a:prstGeom prst="rect">
            <a:avLst/>
          </a:prstGeom>
          <a:noFill/>
          <a:ln>
            <a:noFill/>
          </a:ln>
        </p:spPr>
        <p:txBody>
          <a:bodyPr anchorCtr="0" anchor="b" bIns="380325" lIns="380325" spcFirstLastPara="1" rIns="380325" wrap="square" tIns="380325">
            <a:noAutofit/>
          </a:bodyPr>
          <a:lstStyle>
            <a:lvl1pPr indent="-228600" lvl="0" marL="457200" algn="l">
              <a:spcBef>
                <a:spcPts val="427"/>
              </a:spcBef>
              <a:spcAft>
                <a:spcPts val="0"/>
              </a:spcAft>
              <a:buClr>
                <a:schemeClr val="dk1"/>
              </a:buClr>
              <a:buSzPts val="2133"/>
              <a:buFont typeface="Arial"/>
              <a:buNone/>
              <a:defRPr b="1" sz="2133"/>
            </a:lvl1pPr>
            <a:lvl2pPr indent="-228600" lvl="1" marL="914400" algn="l">
              <a:spcBef>
                <a:spcPts val="363"/>
              </a:spcBef>
              <a:spcAft>
                <a:spcPts val="0"/>
              </a:spcAft>
              <a:buClr>
                <a:schemeClr val="dk1"/>
              </a:buClr>
              <a:buSzPts val="1813"/>
              <a:buFont typeface="Arial"/>
              <a:buNone/>
              <a:defRPr b="1" sz="1812"/>
            </a:lvl2pPr>
            <a:lvl3pPr indent="-228600" lvl="2" marL="1371600" algn="l">
              <a:spcBef>
                <a:spcPts val="320"/>
              </a:spcBef>
              <a:spcAft>
                <a:spcPts val="0"/>
              </a:spcAft>
              <a:buClr>
                <a:schemeClr val="dk1"/>
              </a:buClr>
              <a:buSzPts val="1600"/>
              <a:buFont typeface="Arial"/>
              <a:buNone/>
              <a:defRPr b="1" sz="1600"/>
            </a:lvl3pPr>
            <a:lvl4pPr indent="-228600" lvl="3" marL="1828800" algn="l">
              <a:spcBef>
                <a:spcPts val="277"/>
              </a:spcBef>
              <a:spcAft>
                <a:spcPts val="0"/>
              </a:spcAft>
              <a:buClr>
                <a:schemeClr val="dk1"/>
              </a:buClr>
              <a:buSzPts val="1387"/>
              <a:buFont typeface="Arial"/>
              <a:buNone/>
              <a:defRPr b="1" sz="1387"/>
            </a:lvl4pPr>
            <a:lvl5pPr indent="-228600" lvl="4" marL="2286000" algn="l">
              <a:spcBef>
                <a:spcPts val="277"/>
              </a:spcBef>
              <a:spcAft>
                <a:spcPts val="0"/>
              </a:spcAft>
              <a:buClr>
                <a:schemeClr val="dk1"/>
              </a:buClr>
              <a:buSzPts val="1387"/>
              <a:buFont typeface="Arial"/>
              <a:buNone/>
              <a:defRPr b="1" sz="1387"/>
            </a:lvl5pPr>
            <a:lvl6pPr indent="-228600" lvl="5" marL="2743200" algn="l">
              <a:spcBef>
                <a:spcPts val="277"/>
              </a:spcBef>
              <a:spcAft>
                <a:spcPts val="0"/>
              </a:spcAft>
              <a:buClr>
                <a:schemeClr val="dk1"/>
              </a:buClr>
              <a:buSzPts val="1387"/>
              <a:buFont typeface="Arial"/>
              <a:buNone/>
              <a:defRPr b="1" sz="1387"/>
            </a:lvl6pPr>
            <a:lvl7pPr indent="-228600" lvl="6" marL="3200400" algn="l">
              <a:spcBef>
                <a:spcPts val="277"/>
              </a:spcBef>
              <a:spcAft>
                <a:spcPts val="0"/>
              </a:spcAft>
              <a:buClr>
                <a:schemeClr val="dk1"/>
              </a:buClr>
              <a:buSzPts val="1387"/>
              <a:buFont typeface="Arial"/>
              <a:buNone/>
              <a:defRPr b="1" sz="1387"/>
            </a:lvl7pPr>
            <a:lvl8pPr indent="-228600" lvl="7" marL="3657600" algn="l">
              <a:spcBef>
                <a:spcPts val="277"/>
              </a:spcBef>
              <a:spcAft>
                <a:spcPts val="0"/>
              </a:spcAft>
              <a:buClr>
                <a:schemeClr val="dk1"/>
              </a:buClr>
              <a:buSzPts val="1387"/>
              <a:buFont typeface="Arial"/>
              <a:buNone/>
              <a:defRPr b="1" sz="1387"/>
            </a:lvl8pPr>
            <a:lvl9pPr indent="-228600" lvl="8" marL="4114800" algn="l">
              <a:spcBef>
                <a:spcPts val="277"/>
              </a:spcBef>
              <a:spcAft>
                <a:spcPts val="0"/>
              </a:spcAft>
              <a:buClr>
                <a:schemeClr val="dk1"/>
              </a:buClr>
              <a:buSzPts val="1387"/>
              <a:buFont typeface="Arial"/>
              <a:buNone/>
              <a:defRPr b="1" sz="1387"/>
            </a:lvl9pPr>
          </a:lstStyle>
          <a:p/>
        </p:txBody>
      </p:sp>
      <p:sp>
        <p:nvSpPr>
          <p:cNvPr id="84" name="Google Shape;84;p19"/>
          <p:cNvSpPr txBox="1"/>
          <p:nvPr>
            <p:ph idx="4" type="body"/>
          </p:nvPr>
        </p:nvSpPr>
        <p:spPr>
          <a:xfrm>
            <a:off x="22296441" y="10439402"/>
            <a:ext cx="19400837" cy="18965864"/>
          </a:xfrm>
          <a:prstGeom prst="rect">
            <a:avLst/>
          </a:prstGeom>
          <a:noFill/>
          <a:ln>
            <a:noFill/>
          </a:ln>
        </p:spPr>
        <p:txBody>
          <a:bodyPr anchorCtr="0" anchor="t" bIns="380325" lIns="380325" spcFirstLastPara="1" rIns="380325" wrap="square" tIns="380325">
            <a:noAutofit/>
          </a:bodyPr>
          <a:lstStyle>
            <a:lvl1pPr indent="-364045" lvl="0" marL="457200" algn="l">
              <a:spcBef>
                <a:spcPts val="427"/>
              </a:spcBef>
              <a:spcAft>
                <a:spcPts val="0"/>
              </a:spcAft>
              <a:buClr>
                <a:schemeClr val="dk1"/>
              </a:buClr>
              <a:buSzPts val="2133"/>
              <a:buFont typeface="Arial"/>
              <a:buChar char="•"/>
              <a:defRPr sz="2133"/>
            </a:lvl1pPr>
            <a:lvl2pPr indent="-343725" lvl="1" marL="914400" algn="l">
              <a:spcBef>
                <a:spcPts val="363"/>
              </a:spcBef>
              <a:spcAft>
                <a:spcPts val="0"/>
              </a:spcAft>
              <a:buClr>
                <a:schemeClr val="dk1"/>
              </a:buClr>
              <a:buSzPts val="1813"/>
              <a:buFont typeface="Arial"/>
              <a:buChar char="–"/>
              <a:defRPr sz="1812"/>
            </a:lvl2pPr>
            <a:lvl3pPr indent="-330200" lvl="2" marL="1371600" algn="l">
              <a:spcBef>
                <a:spcPts val="320"/>
              </a:spcBef>
              <a:spcAft>
                <a:spcPts val="0"/>
              </a:spcAft>
              <a:buClr>
                <a:schemeClr val="dk1"/>
              </a:buClr>
              <a:buSzPts val="1600"/>
              <a:buFont typeface="Arial"/>
              <a:buChar char="•"/>
              <a:defRPr sz="1600"/>
            </a:lvl3pPr>
            <a:lvl4pPr indent="-316674" lvl="3" marL="1828800" algn="l">
              <a:spcBef>
                <a:spcPts val="277"/>
              </a:spcBef>
              <a:spcAft>
                <a:spcPts val="0"/>
              </a:spcAft>
              <a:buClr>
                <a:schemeClr val="dk1"/>
              </a:buClr>
              <a:buSzPts val="1387"/>
              <a:buFont typeface="Arial"/>
              <a:buChar char="–"/>
              <a:defRPr sz="1387"/>
            </a:lvl4pPr>
            <a:lvl5pPr indent="-316674" lvl="4" marL="2286000" algn="l">
              <a:spcBef>
                <a:spcPts val="277"/>
              </a:spcBef>
              <a:spcAft>
                <a:spcPts val="0"/>
              </a:spcAft>
              <a:buClr>
                <a:schemeClr val="dk1"/>
              </a:buClr>
              <a:buSzPts val="1387"/>
              <a:buFont typeface="Arial"/>
              <a:buChar char="»"/>
              <a:defRPr sz="1387"/>
            </a:lvl5pPr>
            <a:lvl6pPr indent="-316674" lvl="5" marL="2743200" algn="l">
              <a:spcBef>
                <a:spcPts val="277"/>
              </a:spcBef>
              <a:spcAft>
                <a:spcPts val="0"/>
              </a:spcAft>
              <a:buClr>
                <a:schemeClr val="dk1"/>
              </a:buClr>
              <a:buSzPts val="1387"/>
              <a:buFont typeface="Arial"/>
              <a:buChar char="»"/>
              <a:defRPr sz="1387"/>
            </a:lvl6pPr>
            <a:lvl7pPr indent="-316674" lvl="6" marL="3200400" algn="l">
              <a:spcBef>
                <a:spcPts val="277"/>
              </a:spcBef>
              <a:spcAft>
                <a:spcPts val="0"/>
              </a:spcAft>
              <a:buClr>
                <a:schemeClr val="dk1"/>
              </a:buClr>
              <a:buSzPts val="1387"/>
              <a:buFont typeface="Arial"/>
              <a:buChar char="»"/>
              <a:defRPr sz="1387"/>
            </a:lvl7pPr>
            <a:lvl8pPr indent="-316674" lvl="7" marL="3657600" algn="l">
              <a:spcBef>
                <a:spcPts val="277"/>
              </a:spcBef>
              <a:spcAft>
                <a:spcPts val="0"/>
              </a:spcAft>
              <a:buClr>
                <a:schemeClr val="dk1"/>
              </a:buClr>
              <a:buSzPts val="1387"/>
              <a:buFont typeface="Arial"/>
              <a:buChar char="»"/>
              <a:defRPr sz="1387"/>
            </a:lvl8pPr>
            <a:lvl9pPr indent="-316674" lvl="8" marL="4114800" algn="l">
              <a:spcBef>
                <a:spcPts val="277"/>
              </a:spcBef>
              <a:spcAft>
                <a:spcPts val="0"/>
              </a:spcAft>
              <a:buClr>
                <a:schemeClr val="dk1"/>
              </a:buClr>
              <a:buSzPts val="1387"/>
              <a:buFont typeface="Arial"/>
              <a:buChar char="»"/>
              <a:defRPr sz="1387"/>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5" name="Shape 85"/>
        <p:cNvGrpSpPr/>
        <p:nvPr/>
      </p:nvGrpSpPr>
      <p:grpSpPr>
        <a:xfrm>
          <a:off x="0" y="0"/>
          <a:ext cx="0" cy="0"/>
          <a:chOff x="0" y="0"/>
          <a:chExt cx="0" cy="0"/>
        </a:xfrm>
      </p:grpSpPr>
      <p:sp>
        <p:nvSpPr>
          <p:cNvPr id="86" name="Google Shape;86;p20"/>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7" name="Shape 8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88" name="Shape 88"/>
        <p:cNvGrpSpPr/>
        <p:nvPr/>
      </p:nvGrpSpPr>
      <p:grpSpPr>
        <a:xfrm>
          <a:off x="0" y="0"/>
          <a:ext cx="0" cy="0"/>
          <a:chOff x="0" y="0"/>
          <a:chExt cx="0" cy="0"/>
        </a:xfrm>
      </p:grpSpPr>
      <p:sp>
        <p:nvSpPr>
          <p:cNvPr id="89" name="Google Shape;89;p22"/>
          <p:cNvSpPr txBox="1"/>
          <p:nvPr>
            <p:ph type="title"/>
          </p:nvPr>
        </p:nvSpPr>
        <p:spPr>
          <a:xfrm>
            <a:off x="2193926" y="1311276"/>
            <a:ext cx="14439900" cy="5576889"/>
          </a:xfrm>
          <a:prstGeom prst="rect">
            <a:avLst/>
          </a:prstGeom>
          <a:noFill/>
          <a:ln>
            <a:noFill/>
          </a:ln>
        </p:spPr>
        <p:txBody>
          <a:bodyPr anchorCtr="0" anchor="b" bIns="38000" lIns="76050" spcFirstLastPara="1" rIns="76050" wrap="square" tIns="38000">
            <a:noAutofit/>
          </a:bodyPr>
          <a:lstStyle>
            <a:lvl1pPr lvl="0" algn="l">
              <a:spcBef>
                <a:spcPts val="0"/>
              </a:spcBef>
              <a:spcAft>
                <a:spcPts val="0"/>
              </a:spcAft>
              <a:buSzPts val="1400"/>
              <a:buNone/>
              <a:defRPr b="1" sz="1812"/>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90" name="Google Shape;90;p22"/>
          <p:cNvSpPr txBox="1"/>
          <p:nvPr>
            <p:ph idx="1" type="body"/>
          </p:nvPr>
        </p:nvSpPr>
        <p:spPr>
          <a:xfrm>
            <a:off x="17160875" y="1311276"/>
            <a:ext cx="24536399" cy="28093989"/>
          </a:xfrm>
          <a:prstGeom prst="rect">
            <a:avLst/>
          </a:prstGeom>
          <a:noFill/>
          <a:ln>
            <a:noFill/>
          </a:ln>
        </p:spPr>
        <p:txBody>
          <a:bodyPr anchorCtr="0" anchor="t" bIns="380325" lIns="380325" spcFirstLastPara="1" rIns="380325" wrap="square" tIns="380325">
            <a:noAutofit/>
          </a:bodyPr>
          <a:lstStyle>
            <a:lvl1pPr indent="-411480" lvl="0" marL="457200" algn="l">
              <a:spcBef>
                <a:spcPts val="576"/>
              </a:spcBef>
              <a:spcAft>
                <a:spcPts val="0"/>
              </a:spcAft>
              <a:buClr>
                <a:schemeClr val="dk1"/>
              </a:buClr>
              <a:buSzPts val="2880"/>
              <a:buFont typeface="Arial"/>
              <a:buChar char="•"/>
              <a:defRPr sz="2880"/>
            </a:lvl1pPr>
            <a:lvl2pPr indent="-384365" lvl="1" marL="914400" algn="l">
              <a:spcBef>
                <a:spcPts val="491"/>
              </a:spcBef>
              <a:spcAft>
                <a:spcPts val="0"/>
              </a:spcAft>
              <a:buClr>
                <a:schemeClr val="dk1"/>
              </a:buClr>
              <a:buSzPts val="2453"/>
              <a:buFont typeface="Arial"/>
              <a:buChar char="–"/>
              <a:defRPr sz="2453"/>
            </a:lvl2pPr>
            <a:lvl3pPr indent="-364045" lvl="2" marL="1371600" algn="l">
              <a:spcBef>
                <a:spcPts val="427"/>
              </a:spcBef>
              <a:spcAft>
                <a:spcPts val="0"/>
              </a:spcAft>
              <a:buClr>
                <a:schemeClr val="dk1"/>
              </a:buClr>
              <a:buSzPts val="2133"/>
              <a:buFont typeface="Arial"/>
              <a:buChar char="•"/>
              <a:defRPr sz="2133"/>
            </a:lvl3pPr>
            <a:lvl4pPr indent="-343725" lvl="3" marL="1828800" algn="l">
              <a:spcBef>
                <a:spcPts val="363"/>
              </a:spcBef>
              <a:spcAft>
                <a:spcPts val="0"/>
              </a:spcAft>
              <a:buClr>
                <a:schemeClr val="dk1"/>
              </a:buClr>
              <a:buSzPts val="1813"/>
              <a:buFont typeface="Arial"/>
              <a:buChar char="–"/>
              <a:defRPr sz="1812"/>
            </a:lvl4pPr>
            <a:lvl5pPr indent="-343725" lvl="4" marL="2286000" algn="l">
              <a:spcBef>
                <a:spcPts val="363"/>
              </a:spcBef>
              <a:spcAft>
                <a:spcPts val="0"/>
              </a:spcAft>
              <a:buClr>
                <a:schemeClr val="dk1"/>
              </a:buClr>
              <a:buSzPts val="1813"/>
              <a:buFont typeface="Arial"/>
              <a:buChar char="»"/>
              <a:defRPr sz="1812"/>
            </a:lvl5pPr>
            <a:lvl6pPr indent="-343725" lvl="5" marL="2743200" algn="l">
              <a:spcBef>
                <a:spcPts val="363"/>
              </a:spcBef>
              <a:spcAft>
                <a:spcPts val="0"/>
              </a:spcAft>
              <a:buClr>
                <a:schemeClr val="dk1"/>
              </a:buClr>
              <a:buSzPts val="1813"/>
              <a:buFont typeface="Arial"/>
              <a:buChar char="»"/>
              <a:defRPr sz="1812"/>
            </a:lvl6pPr>
            <a:lvl7pPr indent="-343725" lvl="6" marL="3200400" algn="l">
              <a:spcBef>
                <a:spcPts val="363"/>
              </a:spcBef>
              <a:spcAft>
                <a:spcPts val="0"/>
              </a:spcAft>
              <a:buClr>
                <a:schemeClr val="dk1"/>
              </a:buClr>
              <a:buSzPts val="1813"/>
              <a:buFont typeface="Arial"/>
              <a:buChar char="»"/>
              <a:defRPr sz="1812"/>
            </a:lvl7pPr>
            <a:lvl8pPr indent="-343725" lvl="7" marL="3657600" algn="l">
              <a:spcBef>
                <a:spcPts val="363"/>
              </a:spcBef>
              <a:spcAft>
                <a:spcPts val="0"/>
              </a:spcAft>
              <a:buClr>
                <a:schemeClr val="dk1"/>
              </a:buClr>
              <a:buSzPts val="1813"/>
              <a:buFont typeface="Arial"/>
              <a:buChar char="»"/>
              <a:defRPr sz="1812"/>
            </a:lvl8pPr>
            <a:lvl9pPr indent="-343725" lvl="8" marL="4114800" algn="l">
              <a:spcBef>
                <a:spcPts val="363"/>
              </a:spcBef>
              <a:spcAft>
                <a:spcPts val="0"/>
              </a:spcAft>
              <a:buClr>
                <a:schemeClr val="dk1"/>
              </a:buClr>
              <a:buSzPts val="1813"/>
              <a:buFont typeface="Arial"/>
              <a:buChar char="»"/>
              <a:defRPr sz="1812"/>
            </a:lvl9pPr>
          </a:lstStyle>
          <a:p/>
        </p:txBody>
      </p:sp>
      <p:sp>
        <p:nvSpPr>
          <p:cNvPr id="91" name="Google Shape;91;p22"/>
          <p:cNvSpPr txBox="1"/>
          <p:nvPr>
            <p:ph idx="2" type="body"/>
          </p:nvPr>
        </p:nvSpPr>
        <p:spPr>
          <a:xfrm>
            <a:off x="2193926" y="6888164"/>
            <a:ext cx="14439900" cy="22517100"/>
          </a:xfrm>
          <a:prstGeom prst="rect">
            <a:avLst/>
          </a:prstGeom>
          <a:noFill/>
          <a:ln>
            <a:noFill/>
          </a:ln>
        </p:spPr>
        <p:txBody>
          <a:bodyPr anchorCtr="0" anchor="t" bIns="380325" lIns="380325" spcFirstLastPara="1" rIns="380325" wrap="square" tIns="380325">
            <a:noAutofit/>
          </a:bodyPr>
          <a:lstStyle>
            <a:lvl1pPr indent="-228600" lvl="0" marL="457200" algn="l">
              <a:spcBef>
                <a:spcPts val="256"/>
              </a:spcBef>
              <a:spcAft>
                <a:spcPts val="0"/>
              </a:spcAft>
              <a:buClr>
                <a:schemeClr val="dk1"/>
              </a:buClr>
              <a:buSzPts val="1280"/>
              <a:buFont typeface="Arial"/>
              <a:buNone/>
              <a:defRPr sz="1280"/>
            </a:lvl1pPr>
            <a:lvl2pPr indent="-228600" lvl="1" marL="914400" algn="l">
              <a:spcBef>
                <a:spcPts val="213"/>
              </a:spcBef>
              <a:spcAft>
                <a:spcPts val="0"/>
              </a:spcAft>
              <a:buClr>
                <a:schemeClr val="dk1"/>
              </a:buClr>
              <a:buSzPts val="1067"/>
              <a:buFont typeface="Arial"/>
              <a:buNone/>
              <a:defRPr sz="1067"/>
            </a:lvl2pPr>
            <a:lvl3pPr indent="-228600" lvl="2" marL="1371600" algn="l">
              <a:spcBef>
                <a:spcPts val="171"/>
              </a:spcBef>
              <a:spcAft>
                <a:spcPts val="0"/>
              </a:spcAft>
              <a:buClr>
                <a:schemeClr val="dk1"/>
              </a:buClr>
              <a:buSzPts val="853"/>
              <a:buFont typeface="Arial"/>
              <a:buNone/>
              <a:defRPr sz="853"/>
            </a:lvl3pPr>
            <a:lvl4pPr indent="-228600" lvl="3" marL="1828800" algn="l">
              <a:spcBef>
                <a:spcPts val="149"/>
              </a:spcBef>
              <a:spcAft>
                <a:spcPts val="0"/>
              </a:spcAft>
              <a:buClr>
                <a:schemeClr val="dk1"/>
              </a:buClr>
              <a:buSzPts val="747"/>
              <a:buFont typeface="Arial"/>
              <a:buNone/>
              <a:defRPr sz="747"/>
            </a:lvl4pPr>
            <a:lvl5pPr indent="-228600" lvl="4" marL="2286000" algn="l">
              <a:spcBef>
                <a:spcPts val="149"/>
              </a:spcBef>
              <a:spcAft>
                <a:spcPts val="0"/>
              </a:spcAft>
              <a:buClr>
                <a:schemeClr val="dk1"/>
              </a:buClr>
              <a:buSzPts val="747"/>
              <a:buFont typeface="Arial"/>
              <a:buNone/>
              <a:defRPr sz="747"/>
            </a:lvl5pPr>
            <a:lvl6pPr indent="-228600" lvl="5" marL="2743200" algn="l">
              <a:spcBef>
                <a:spcPts val="149"/>
              </a:spcBef>
              <a:spcAft>
                <a:spcPts val="0"/>
              </a:spcAft>
              <a:buClr>
                <a:schemeClr val="dk1"/>
              </a:buClr>
              <a:buSzPts val="747"/>
              <a:buFont typeface="Arial"/>
              <a:buNone/>
              <a:defRPr sz="747"/>
            </a:lvl6pPr>
            <a:lvl7pPr indent="-228600" lvl="6" marL="3200400" algn="l">
              <a:spcBef>
                <a:spcPts val="149"/>
              </a:spcBef>
              <a:spcAft>
                <a:spcPts val="0"/>
              </a:spcAft>
              <a:buClr>
                <a:schemeClr val="dk1"/>
              </a:buClr>
              <a:buSzPts val="747"/>
              <a:buFont typeface="Arial"/>
              <a:buNone/>
              <a:defRPr sz="747"/>
            </a:lvl7pPr>
            <a:lvl8pPr indent="-228600" lvl="7" marL="3657600" algn="l">
              <a:spcBef>
                <a:spcPts val="149"/>
              </a:spcBef>
              <a:spcAft>
                <a:spcPts val="0"/>
              </a:spcAft>
              <a:buClr>
                <a:schemeClr val="dk1"/>
              </a:buClr>
              <a:buSzPts val="747"/>
              <a:buFont typeface="Arial"/>
              <a:buNone/>
              <a:defRPr sz="747"/>
            </a:lvl8pPr>
            <a:lvl9pPr indent="-228600" lvl="8" marL="4114800" algn="l">
              <a:spcBef>
                <a:spcPts val="149"/>
              </a:spcBef>
              <a:spcAft>
                <a:spcPts val="0"/>
              </a:spcAft>
              <a:buClr>
                <a:schemeClr val="dk1"/>
              </a:buClr>
              <a:buSzPts val="747"/>
              <a:buFont typeface="Arial"/>
              <a:buNone/>
              <a:defRPr sz="747"/>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3" name="Shape 23"/>
        <p:cNvGrpSpPr/>
        <p:nvPr/>
      </p:nvGrpSpPr>
      <p:grpSpPr>
        <a:xfrm>
          <a:off x="0" y="0"/>
          <a:ext cx="0" cy="0"/>
          <a:chOff x="0" y="0"/>
          <a:chExt cx="0" cy="0"/>
        </a:xfrm>
      </p:grpSpPr>
      <p:sp>
        <p:nvSpPr>
          <p:cNvPr id="24" name="Google Shape;24;p4"/>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5" name="Google Shape;25;p4"/>
          <p:cNvSpPr txBox="1"/>
          <p:nvPr>
            <p:ph idx="1" type="body"/>
          </p:nvPr>
        </p:nvSpPr>
        <p:spPr>
          <a:xfrm>
            <a:off x="693421" y="5638800"/>
            <a:ext cx="9974580" cy="26563319"/>
          </a:xfrm>
          <a:prstGeom prst="rect">
            <a:avLst/>
          </a:prstGeom>
          <a:noFill/>
          <a:ln>
            <a:noFill/>
          </a:ln>
        </p:spPr>
        <p:txBody>
          <a:bodyPr anchorCtr="0" anchor="t" bIns="380325" lIns="380325" spcFirstLastPara="1" rIns="380325" wrap="square" tIns="380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92" name="Shape 92"/>
        <p:cNvGrpSpPr/>
        <p:nvPr/>
      </p:nvGrpSpPr>
      <p:grpSpPr>
        <a:xfrm>
          <a:off x="0" y="0"/>
          <a:ext cx="0" cy="0"/>
          <a:chOff x="0" y="0"/>
          <a:chExt cx="0" cy="0"/>
        </a:xfrm>
      </p:grpSpPr>
      <p:sp>
        <p:nvSpPr>
          <p:cNvPr id="93" name="Google Shape;93;p23"/>
          <p:cNvSpPr txBox="1"/>
          <p:nvPr>
            <p:ph type="title"/>
          </p:nvPr>
        </p:nvSpPr>
        <p:spPr>
          <a:xfrm>
            <a:off x="8602664" y="23042566"/>
            <a:ext cx="26335038" cy="2720975"/>
          </a:xfrm>
          <a:prstGeom prst="rect">
            <a:avLst/>
          </a:prstGeom>
          <a:noFill/>
          <a:ln>
            <a:noFill/>
          </a:ln>
        </p:spPr>
        <p:txBody>
          <a:bodyPr anchorCtr="0" anchor="b" bIns="38000" lIns="76050" spcFirstLastPara="1" rIns="76050" wrap="square" tIns="38000">
            <a:noAutofit/>
          </a:bodyPr>
          <a:lstStyle>
            <a:lvl1pPr lvl="0" algn="l">
              <a:spcBef>
                <a:spcPts val="0"/>
              </a:spcBef>
              <a:spcAft>
                <a:spcPts val="0"/>
              </a:spcAft>
              <a:buSzPts val="1400"/>
              <a:buNone/>
              <a:defRPr b="1" sz="1812"/>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94" name="Google Shape;94;p23"/>
          <p:cNvSpPr/>
          <p:nvPr>
            <p:ph idx="2" type="pic"/>
          </p:nvPr>
        </p:nvSpPr>
        <p:spPr>
          <a:xfrm>
            <a:off x="8602664" y="2941640"/>
            <a:ext cx="26335038" cy="19750088"/>
          </a:xfrm>
          <a:prstGeom prst="rect">
            <a:avLst/>
          </a:prstGeom>
          <a:noFill/>
          <a:ln>
            <a:noFill/>
          </a:ln>
        </p:spPr>
        <p:txBody>
          <a:bodyPr anchorCtr="0" anchor="t" bIns="380325" lIns="380325" spcFirstLastPara="1" rIns="380325" wrap="square" tIns="380325">
            <a:noAutofit/>
          </a:bodyPr>
          <a:lstStyle>
            <a:lvl1pPr lvl="0" marR="0" rtl="0" algn="l">
              <a:spcBef>
                <a:spcPts val="576"/>
              </a:spcBef>
              <a:spcAft>
                <a:spcPts val="0"/>
              </a:spcAft>
              <a:buClr>
                <a:schemeClr val="dk1"/>
              </a:buClr>
              <a:buSzPts val="2880"/>
              <a:buFont typeface="Arial"/>
              <a:buNone/>
              <a:defRPr b="0" i="0" sz="2880" u="none" cap="none" strike="noStrike">
                <a:solidFill>
                  <a:schemeClr val="dk1"/>
                </a:solidFill>
                <a:latin typeface="Arial"/>
                <a:ea typeface="Arial"/>
                <a:cs typeface="Arial"/>
                <a:sym typeface="Arial"/>
              </a:defRPr>
            </a:lvl1pPr>
            <a:lvl2pPr lvl="1" marR="0" rtl="0" algn="l">
              <a:spcBef>
                <a:spcPts val="491"/>
              </a:spcBef>
              <a:spcAft>
                <a:spcPts val="0"/>
              </a:spcAft>
              <a:buClr>
                <a:schemeClr val="dk1"/>
              </a:buClr>
              <a:buSzPts val="2453"/>
              <a:buFont typeface="Arial"/>
              <a:buNone/>
              <a:defRPr b="0" i="0" sz="2453" u="none" cap="none" strike="noStrike">
                <a:solidFill>
                  <a:schemeClr val="dk1"/>
                </a:solidFill>
                <a:latin typeface="Arial"/>
                <a:ea typeface="Arial"/>
                <a:cs typeface="Arial"/>
                <a:sym typeface="Arial"/>
              </a:defRPr>
            </a:lvl2pPr>
            <a:lvl3pPr lvl="2" marR="0" rtl="0" algn="l">
              <a:spcBef>
                <a:spcPts val="427"/>
              </a:spcBef>
              <a:spcAft>
                <a:spcPts val="0"/>
              </a:spcAft>
              <a:buClr>
                <a:schemeClr val="dk1"/>
              </a:buClr>
              <a:buSzPts val="2133"/>
              <a:buFont typeface="Arial"/>
              <a:buNone/>
              <a:defRPr b="0" i="0" sz="2133" u="none" cap="none" strike="noStrike">
                <a:solidFill>
                  <a:schemeClr val="dk1"/>
                </a:solidFill>
                <a:latin typeface="Arial"/>
                <a:ea typeface="Arial"/>
                <a:cs typeface="Arial"/>
                <a:sym typeface="Arial"/>
              </a:defRPr>
            </a:lvl3pPr>
            <a:lvl4pPr lvl="3"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4pPr>
            <a:lvl5pPr lvl="4"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5pPr>
            <a:lvl6pPr lvl="5"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6pPr>
            <a:lvl7pPr lvl="6"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7pPr>
            <a:lvl8pPr lvl="7"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8pPr>
            <a:lvl9pPr lvl="8"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9pPr>
          </a:lstStyle>
          <a:p/>
        </p:txBody>
      </p:sp>
      <p:sp>
        <p:nvSpPr>
          <p:cNvPr id="95" name="Google Shape;95;p23"/>
          <p:cNvSpPr txBox="1"/>
          <p:nvPr>
            <p:ph idx="1" type="body"/>
          </p:nvPr>
        </p:nvSpPr>
        <p:spPr>
          <a:xfrm>
            <a:off x="8602664" y="25763541"/>
            <a:ext cx="26335038" cy="3862388"/>
          </a:xfrm>
          <a:prstGeom prst="rect">
            <a:avLst/>
          </a:prstGeom>
          <a:noFill/>
          <a:ln>
            <a:noFill/>
          </a:ln>
        </p:spPr>
        <p:txBody>
          <a:bodyPr anchorCtr="0" anchor="t" bIns="380325" lIns="380325" spcFirstLastPara="1" rIns="380325" wrap="square" tIns="380325">
            <a:noAutofit/>
          </a:bodyPr>
          <a:lstStyle>
            <a:lvl1pPr indent="-228600" lvl="0" marL="457200" algn="l">
              <a:spcBef>
                <a:spcPts val="256"/>
              </a:spcBef>
              <a:spcAft>
                <a:spcPts val="0"/>
              </a:spcAft>
              <a:buClr>
                <a:schemeClr val="dk1"/>
              </a:buClr>
              <a:buSzPts val="1280"/>
              <a:buFont typeface="Arial"/>
              <a:buNone/>
              <a:defRPr sz="1280"/>
            </a:lvl1pPr>
            <a:lvl2pPr indent="-228600" lvl="1" marL="914400" algn="l">
              <a:spcBef>
                <a:spcPts val="213"/>
              </a:spcBef>
              <a:spcAft>
                <a:spcPts val="0"/>
              </a:spcAft>
              <a:buClr>
                <a:schemeClr val="dk1"/>
              </a:buClr>
              <a:buSzPts val="1067"/>
              <a:buFont typeface="Arial"/>
              <a:buNone/>
              <a:defRPr sz="1067"/>
            </a:lvl2pPr>
            <a:lvl3pPr indent="-228600" lvl="2" marL="1371600" algn="l">
              <a:spcBef>
                <a:spcPts val="171"/>
              </a:spcBef>
              <a:spcAft>
                <a:spcPts val="0"/>
              </a:spcAft>
              <a:buClr>
                <a:schemeClr val="dk1"/>
              </a:buClr>
              <a:buSzPts val="853"/>
              <a:buFont typeface="Arial"/>
              <a:buNone/>
              <a:defRPr sz="853"/>
            </a:lvl3pPr>
            <a:lvl4pPr indent="-228600" lvl="3" marL="1828800" algn="l">
              <a:spcBef>
                <a:spcPts val="149"/>
              </a:spcBef>
              <a:spcAft>
                <a:spcPts val="0"/>
              </a:spcAft>
              <a:buClr>
                <a:schemeClr val="dk1"/>
              </a:buClr>
              <a:buSzPts val="747"/>
              <a:buFont typeface="Arial"/>
              <a:buNone/>
              <a:defRPr sz="747"/>
            </a:lvl4pPr>
            <a:lvl5pPr indent="-228600" lvl="4" marL="2286000" algn="l">
              <a:spcBef>
                <a:spcPts val="149"/>
              </a:spcBef>
              <a:spcAft>
                <a:spcPts val="0"/>
              </a:spcAft>
              <a:buClr>
                <a:schemeClr val="dk1"/>
              </a:buClr>
              <a:buSzPts val="747"/>
              <a:buFont typeface="Arial"/>
              <a:buNone/>
              <a:defRPr sz="747"/>
            </a:lvl5pPr>
            <a:lvl6pPr indent="-228600" lvl="5" marL="2743200" algn="l">
              <a:spcBef>
                <a:spcPts val="149"/>
              </a:spcBef>
              <a:spcAft>
                <a:spcPts val="0"/>
              </a:spcAft>
              <a:buClr>
                <a:schemeClr val="dk1"/>
              </a:buClr>
              <a:buSzPts val="747"/>
              <a:buFont typeface="Arial"/>
              <a:buNone/>
              <a:defRPr sz="747"/>
            </a:lvl6pPr>
            <a:lvl7pPr indent="-228600" lvl="6" marL="3200400" algn="l">
              <a:spcBef>
                <a:spcPts val="149"/>
              </a:spcBef>
              <a:spcAft>
                <a:spcPts val="0"/>
              </a:spcAft>
              <a:buClr>
                <a:schemeClr val="dk1"/>
              </a:buClr>
              <a:buSzPts val="747"/>
              <a:buFont typeface="Arial"/>
              <a:buNone/>
              <a:defRPr sz="747"/>
            </a:lvl7pPr>
            <a:lvl8pPr indent="-228600" lvl="7" marL="3657600" algn="l">
              <a:spcBef>
                <a:spcPts val="149"/>
              </a:spcBef>
              <a:spcAft>
                <a:spcPts val="0"/>
              </a:spcAft>
              <a:buClr>
                <a:schemeClr val="dk1"/>
              </a:buClr>
              <a:buSzPts val="747"/>
              <a:buFont typeface="Arial"/>
              <a:buNone/>
              <a:defRPr sz="747"/>
            </a:lvl8pPr>
            <a:lvl9pPr indent="-228600" lvl="8" marL="4114800" algn="l">
              <a:spcBef>
                <a:spcPts val="149"/>
              </a:spcBef>
              <a:spcAft>
                <a:spcPts val="0"/>
              </a:spcAft>
              <a:buClr>
                <a:schemeClr val="dk1"/>
              </a:buClr>
              <a:buSzPts val="747"/>
              <a:buFont typeface="Arial"/>
              <a:buNone/>
              <a:defRPr sz="747"/>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96" name="Shape 96"/>
        <p:cNvGrpSpPr/>
        <p:nvPr/>
      </p:nvGrpSpPr>
      <p:grpSpPr>
        <a:xfrm>
          <a:off x="0" y="0"/>
          <a:ext cx="0" cy="0"/>
          <a:chOff x="0" y="0"/>
          <a:chExt cx="0" cy="0"/>
        </a:xfrm>
      </p:grpSpPr>
      <p:sp>
        <p:nvSpPr>
          <p:cNvPr id="97" name="Google Shape;97;p24"/>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98" name="Google Shape;98;p24"/>
          <p:cNvSpPr txBox="1"/>
          <p:nvPr>
            <p:ph idx="1" type="body"/>
          </p:nvPr>
        </p:nvSpPr>
        <p:spPr>
          <a:xfrm rot="5400000">
            <a:off x="-7600949" y="13933169"/>
            <a:ext cx="26563319" cy="9974580"/>
          </a:xfrm>
          <a:prstGeom prst="rect">
            <a:avLst/>
          </a:prstGeom>
          <a:noFill/>
          <a:ln>
            <a:noFill/>
          </a:ln>
        </p:spPr>
        <p:txBody>
          <a:bodyPr anchorCtr="0" anchor="t" bIns="380325" lIns="380325" spcFirstLastPara="1" rIns="380325" wrap="square" tIns="380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99" name="Shape 99"/>
        <p:cNvGrpSpPr/>
        <p:nvPr/>
      </p:nvGrpSpPr>
      <p:grpSpPr>
        <a:xfrm>
          <a:off x="0" y="0"/>
          <a:ext cx="0" cy="0"/>
          <a:chOff x="0" y="0"/>
          <a:chExt cx="0" cy="0"/>
        </a:xfrm>
      </p:grpSpPr>
      <p:sp>
        <p:nvSpPr>
          <p:cNvPr id="100" name="Google Shape;100;p25"/>
          <p:cNvSpPr txBox="1"/>
          <p:nvPr>
            <p:ph type="title"/>
          </p:nvPr>
        </p:nvSpPr>
        <p:spPr>
          <a:xfrm rot="5400000">
            <a:off x="22146421" y="11464133"/>
            <a:ext cx="30929263" cy="10547351"/>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01" name="Google Shape;101;p25"/>
          <p:cNvSpPr txBox="1"/>
          <p:nvPr>
            <p:ph idx="1" type="body"/>
          </p:nvPr>
        </p:nvSpPr>
        <p:spPr>
          <a:xfrm rot="5400000">
            <a:off x="974727" y="992189"/>
            <a:ext cx="30929263" cy="31491240"/>
          </a:xfrm>
          <a:prstGeom prst="rect">
            <a:avLst/>
          </a:prstGeom>
          <a:noFill/>
          <a:ln>
            <a:noFill/>
          </a:ln>
        </p:spPr>
        <p:txBody>
          <a:bodyPr anchorCtr="0" anchor="t" bIns="380325" lIns="380325" spcFirstLastPara="1" rIns="380325" wrap="square" tIns="380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10" name="Shape 110"/>
        <p:cNvGrpSpPr/>
        <p:nvPr/>
      </p:nvGrpSpPr>
      <p:grpSpPr>
        <a:xfrm>
          <a:off x="0" y="0"/>
          <a:ext cx="0" cy="0"/>
          <a:chOff x="0" y="0"/>
          <a:chExt cx="0" cy="0"/>
        </a:xfrm>
      </p:grpSpPr>
      <p:sp>
        <p:nvSpPr>
          <p:cNvPr id="111" name="Google Shape;111;p27"/>
          <p:cNvSpPr txBox="1"/>
          <p:nvPr>
            <p:ph type="ctrTitle"/>
          </p:nvPr>
        </p:nvSpPr>
        <p:spPr>
          <a:xfrm>
            <a:off x="3292477" y="10226676"/>
            <a:ext cx="37306252" cy="7054851"/>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12" name="Google Shape;112;p27"/>
          <p:cNvSpPr txBox="1"/>
          <p:nvPr>
            <p:ph idx="1" type="subTitle"/>
          </p:nvPr>
        </p:nvSpPr>
        <p:spPr>
          <a:xfrm>
            <a:off x="6583365" y="18653127"/>
            <a:ext cx="30724474" cy="8413749"/>
          </a:xfrm>
          <a:prstGeom prst="rect">
            <a:avLst/>
          </a:prstGeom>
          <a:noFill/>
          <a:ln>
            <a:noFill/>
          </a:ln>
        </p:spPr>
        <p:txBody>
          <a:bodyPr anchorCtr="0" anchor="t" bIns="380325" lIns="380325" spcFirstLastPara="1" rIns="380325" wrap="square" tIns="380325">
            <a:noAutofit/>
          </a:bodyPr>
          <a:lstStyle>
            <a:lvl1pPr lvl="0" algn="ctr">
              <a:spcBef>
                <a:spcPts val="512"/>
              </a:spcBef>
              <a:spcAft>
                <a:spcPts val="0"/>
              </a:spcAft>
              <a:buClr>
                <a:schemeClr val="dk1"/>
              </a:buClr>
              <a:buSzPts val="2560"/>
              <a:buFont typeface="Arial"/>
              <a:buNone/>
              <a:defRPr/>
            </a:lvl1pPr>
            <a:lvl2pPr lvl="1" algn="ctr">
              <a:spcBef>
                <a:spcPts val="512"/>
              </a:spcBef>
              <a:spcAft>
                <a:spcPts val="0"/>
              </a:spcAft>
              <a:buClr>
                <a:schemeClr val="dk1"/>
              </a:buClr>
              <a:buSzPts val="2560"/>
              <a:buFont typeface="Arial"/>
              <a:buNone/>
              <a:defRPr/>
            </a:lvl2pPr>
            <a:lvl3pPr lvl="2" algn="ctr">
              <a:spcBef>
                <a:spcPts val="427"/>
              </a:spcBef>
              <a:spcAft>
                <a:spcPts val="0"/>
              </a:spcAft>
              <a:buClr>
                <a:schemeClr val="dk1"/>
              </a:buClr>
              <a:buSzPts val="2133"/>
              <a:buFont typeface="Arial"/>
              <a:buNone/>
              <a:defRPr/>
            </a:lvl3pPr>
            <a:lvl4pPr lvl="3" algn="ctr">
              <a:spcBef>
                <a:spcPts val="341"/>
              </a:spcBef>
              <a:spcAft>
                <a:spcPts val="0"/>
              </a:spcAft>
              <a:buClr>
                <a:schemeClr val="dk1"/>
              </a:buClr>
              <a:buSzPts val="1707"/>
              <a:buFont typeface="Arial"/>
              <a:buNone/>
              <a:defRPr/>
            </a:lvl4pPr>
            <a:lvl5pPr lvl="4" algn="ctr">
              <a:spcBef>
                <a:spcPts val="341"/>
              </a:spcBef>
              <a:spcAft>
                <a:spcPts val="0"/>
              </a:spcAft>
              <a:buClr>
                <a:schemeClr val="dk1"/>
              </a:buClr>
              <a:buSzPts val="1707"/>
              <a:buFont typeface="Arial"/>
              <a:buNone/>
              <a:defRPr/>
            </a:lvl5pPr>
            <a:lvl6pPr lvl="5" algn="ctr">
              <a:spcBef>
                <a:spcPts val="341"/>
              </a:spcBef>
              <a:spcAft>
                <a:spcPts val="0"/>
              </a:spcAft>
              <a:buClr>
                <a:schemeClr val="dk1"/>
              </a:buClr>
              <a:buSzPts val="1707"/>
              <a:buFont typeface="Arial"/>
              <a:buNone/>
              <a:defRPr/>
            </a:lvl6pPr>
            <a:lvl7pPr lvl="6" algn="ctr">
              <a:spcBef>
                <a:spcPts val="341"/>
              </a:spcBef>
              <a:spcAft>
                <a:spcPts val="0"/>
              </a:spcAft>
              <a:buClr>
                <a:schemeClr val="dk1"/>
              </a:buClr>
              <a:buSzPts val="1707"/>
              <a:buFont typeface="Arial"/>
              <a:buNone/>
              <a:defRPr/>
            </a:lvl7pPr>
            <a:lvl8pPr lvl="7" algn="ctr">
              <a:spcBef>
                <a:spcPts val="341"/>
              </a:spcBef>
              <a:spcAft>
                <a:spcPts val="0"/>
              </a:spcAft>
              <a:buClr>
                <a:schemeClr val="dk1"/>
              </a:buClr>
              <a:buSzPts val="1707"/>
              <a:buFont typeface="Arial"/>
              <a:buNone/>
              <a:defRPr/>
            </a:lvl8pPr>
            <a:lvl9pPr lvl="8" algn="ctr">
              <a:spcBef>
                <a:spcPts val="341"/>
              </a:spcBef>
              <a:spcAft>
                <a:spcPts val="0"/>
              </a:spcAft>
              <a:buClr>
                <a:schemeClr val="dk1"/>
              </a:buClr>
              <a:buSzPts val="1707"/>
              <a:buFont typeface="Arial"/>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13" name="Shape 113"/>
        <p:cNvGrpSpPr/>
        <p:nvPr/>
      </p:nvGrpSpPr>
      <p:grpSpPr>
        <a:xfrm>
          <a:off x="0" y="0"/>
          <a:ext cx="0" cy="0"/>
          <a:chOff x="0" y="0"/>
          <a:chExt cx="0" cy="0"/>
        </a:xfrm>
      </p:grpSpPr>
      <p:sp>
        <p:nvSpPr>
          <p:cNvPr id="114" name="Google Shape;114;p28"/>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15" name="Google Shape;115;p28"/>
          <p:cNvSpPr txBox="1"/>
          <p:nvPr>
            <p:ph idx="1" type="body"/>
          </p:nvPr>
        </p:nvSpPr>
        <p:spPr>
          <a:xfrm>
            <a:off x="693421" y="5638800"/>
            <a:ext cx="42191940" cy="26563319"/>
          </a:xfrm>
          <a:prstGeom prst="rect">
            <a:avLst/>
          </a:prstGeom>
          <a:noFill/>
          <a:ln>
            <a:noFill/>
          </a:ln>
        </p:spPr>
        <p:txBody>
          <a:bodyPr anchorCtr="0" anchor="t" bIns="380325" lIns="380325" spcFirstLastPara="1" rIns="380325" wrap="square" tIns="380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16" name="Shape 116"/>
        <p:cNvGrpSpPr/>
        <p:nvPr/>
      </p:nvGrpSpPr>
      <p:grpSpPr>
        <a:xfrm>
          <a:off x="0" y="0"/>
          <a:ext cx="0" cy="0"/>
          <a:chOff x="0" y="0"/>
          <a:chExt cx="0" cy="0"/>
        </a:xfrm>
      </p:grpSpPr>
      <p:sp>
        <p:nvSpPr>
          <p:cNvPr id="117" name="Google Shape;117;p29"/>
          <p:cNvSpPr txBox="1"/>
          <p:nvPr>
            <p:ph type="title"/>
          </p:nvPr>
        </p:nvSpPr>
        <p:spPr>
          <a:xfrm>
            <a:off x="3467103" y="21153441"/>
            <a:ext cx="37307839" cy="6537326"/>
          </a:xfrm>
          <a:prstGeom prst="rect">
            <a:avLst/>
          </a:prstGeom>
          <a:noFill/>
          <a:ln>
            <a:noFill/>
          </a:ln>
        </p:spPr>
        <p:txBody>
          <a:bodyPr anchorCtr="0" anchor="t" bIns="38000" lIns="76050" spcFirstLastPara="1" rIns="76050" wrap="square" tIns="38000">
            <a:noAutofit/>
          </a:bodyPr>
          <a:lstStyle>
            <a:lvl1pPr lvl="0" algn="l">
              <a:spcBef>
                <a:spcPts val="0"/>
              </a:spcBef>
              <a:spcAft>
                <a:spcPts val="0"/>
              </a:spcAft>
              <a:buSzPts val="1400"/>
              <a:buNone/>
              <a:defRPr b="1" sz="352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18" name="Google Shape;118;p29"/>
          <p:cNvSpPr txBox="1"/>
          <p:nvPr>
            <p:ph idx="1" type="body"/>
          </p:nvPr>
        </p:nvSpPr>
        <p:spPr>
          <a:xfrm>
            <a:off x="3467103" y="13952538"/>
            <a:ext cx="37307839" cy="7200900"/>
          </a:xfrm>
          <a:prstGeom prst="rect">
            <a:avLst/>
          </a:prstGeom>
          <a:noFill/>
          <a:ln>
            <a:noFill/>
          </a:ln>
        </p:spPr>
        <p:txBody>
          <a:bodyPr anchorCtr="0" anchor="b" bIns="380325" lIns="380325" spcFirstLastPara="1" rIns="380325" wrap="square" tIns="380325">
            <a:noAutofit/>
          </a:bodyPr>
          <a:lstStyle>
            <a:lvl1pPr indent="-228600" lvl="0" marL="457200" algn="l">
              <a:spcBef>
                <a:spcPts val="363"/>
              </a:spcBef>
              <a:spcAft>
                <a:spcPts val="0"/>
              </a:spcAft>
              <a:buClr>
                <a:schemeClr val="dk1"/>
              </a:buClr>
              <a:buSzPts val="1813"/>
              <a:buFont typeface="Arial"/>
              <a:buNone/>
              <a:defRPr sz="1812"/>
            </a:lvl1pPr>
            <a:lvl2pPr indent="-228600" lvl="1" marL="914400" algn="l">
              <a:spcBef>
                <a:spcPts val="320"/>
              </a:spcBef>
              <a:spcAft>
                <a:spcPts val="0"/>
              </a:spcAft>
              <a:buClr>
                <a:schemeClr val="dk1"/>
              </a:buClr>
              <a:buSzPts val="1600"/>
              <a:buFont typeface="Arial"/>
              <a:buNone/>
              <a:defRPr sz="1600"/>
            </a:lvl2pPr>
            <a:lvl3pPr indent="-228600" lvl="2" marL="1371600" algn="l">
              <a:spcBef>
                <a:spcPts val="277"/>
              </a:spcBef>
              <a:spcAft>
                <a:spcPts val="0"/>
              </a:spcAft>
              <a:buClr>
                <a:schemeClr val="dk1"/>
              </a:buClr>
              <a:buSzPts val="1387"/>
              <a:buFont typeface="Arial"/>
              <a:buNone/>
              <a:defRPr sz="1387"/>
            </a:lvl3pPr>
            <a:lvl4pPr indent="-228600" lvl="3" marL="1828800" algn="l">
              <a:spcBef>
                <a:spcPts val="256"/>
              </a:spcBef>
              <a:spcAft>
                <a:spcPts val="0"/>
              </a:spcAft>
              <a:buClr>
                <a:schemeClr val="dk1"/>
              </a:buClr>
              <a:buSzPts val="1280"/>
              <a:buFont typeface="Arial"/>
              <a:buNone/>
              <a:defRPr sz="1280"/>
            </a:lvl4pPr>
            <a:lvl5pPr indent="-228600" lvl="4" marL="2286000" algn="l">
              <a:spcBef>
                <a:spcPts val="256"/>
              </a:spcBef>
              <a:spcAft>
                <a:spcPts val="0"/>
              </a:spcAft>
              <a:buClr>
                <a:schemeClr val="dk1"/>
              </a:buClr>
              <a:buSzPts val="1280"/>
              <a:buFont typeface="Arial"/>
              <a:buNone/>
              <a:defRPr sz="1280"/>
            </a:lvl5pPr>
            <a:lvl6pPr indent="-228600" lvl="5" marL="2743200" algn="l">
              <a:spcBef>
                <a:spcPts val="256"/>
              </a:spcBef>
              <a:spcAft>
                <a:spcPts val="0"/>
              </a:spcAft>
              <a:buClr>
                <a:schemeClr val="dk1"/>
              </a:buClr>
              <a:buSzPts val="1280"/>
              <a:buFont typeface="Arial"/>
              <a:buNone/>
              <a:defRPr sz="1280"/>
            </a:lvl6pPr>
            <a:lvl7pPr indent="-228600" lvl="6" marL="3200400" algn="l">
              <a:spcBef>
                <a:spcPts val="256"/>
              </a:spcBef>
              <a:spcAft>
                <a:spcPts val="0"/>
              </a:spcAft>
              <a:buClr>
                <a:schemeClr val="dk1"/>
              </a:buClr>
              <a:buSzPts val="1280"/>
              <a:buFont typeface="Arial"/>
              <a:buNone/>
              <a:defRPr sz="1280"/>
            </a:lvl7pPr>
            <a:lvl8pPr indent="-228600" lvl="7" marL="3657600" algn="l">
              <a:spcBef>
                <a:spcPts val="256"/>
              </a:spcBef>
              <a:spcAft>
                <a:spcPts val="0"/>
              </a:spcAft>
              <a:buClr>
                <a:schemeClr val="dk1"/>
              </a:buClr>
              <a:buSzPts val="1280"/>
              <a:buFont typeface="Arial"/>
              <a:buNone/>
              <a:defRPr sz="1280"/>
            </a:lvl8pPr>
            <a:lvl9pPr indent="-228600" lvl="8" marL="4114800" algn="l">
              <a:spcBef>
                <a:spcPts val="256"/>
              </a:spcBef>
              <a:spcAft>
                <a:spcPts val="0"/>
              </a:spcAft>
              <a:buClr>
                <a:schemeClr val="dk1"/>
              </a:buClr>
              <a:buSzPts val="1280"/>
              <a:buFont typeface="Arial"/>
              <a:buNone/>
              <a:defRPr sz="128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19" name="Shape 119"/>
        <p:cNvGrpSpPr/>
        <p:nvPr/>
      </p:nvGrpSpPr>
      <p:grpSpPr>
        <a:xfrm>
          <a:off x="0" y="0"/>
          <a:ext cx="0" cy="0"/>
          <a:chOff x="0" y="0"/>
          <a:chExt cx="0" cy="0"/>
        </a:xfrm>
      </p:grpSpPr>
      <p:sp>
        <p:nvSpPr>
          <p:cNvPr id="120" name="Google Shape;120;p30"/>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21" name="Google Shape;121;p30"/>
          <p:cNvSpPr txBox="1"/>
          <p:nvPr>
            <p:ph idx="1" type="body"/>
          </p:nvPr>
        </p:nvSpPr>
        <p:spPr>
          <a:xfrm>
            <a:off x="693742" y="5638802"/>
            <a:ext cx="21018499" cy="26563637"/>
          </a:xfrm>
          <a:prstGeom prst="rect">
            <a:avLst/>
          </a:prstGeom>
          <a:noFill/>
          <a:ln>
            <a:noFill/>
          </a:ln>
        </p:spPr>
        <p:txBody>
          <a:bodyPr anchorCtr="0" anchor="t" bIns="380325" lIns="380325" spcFirstLastPara="1" rIns="380325" wrap="square" tIns="380325">
            <a:noAutofit/>
          </a:bodyPr>
          <a:lstStyle>
            <a:lvl1pPr indent="-384365" lvl="0" marL="457200" algn="l">
              <a:spcBef>
                <a:spcPts val="491"/>
              </a:spcBef>
              <a:spcAft>
                <a:spcPts val="0"/>
              </a:spcAft>
              <a:buClr>
                <a:schemeClr val="dk1"/>
              </a:buClr>
              <a:buSzPts val="2453"/>
              <a:buFont typeface="Arial"/>
              <a:buChar char="•"/>
              <a:defRPr sz="2453"/>
            </a:lvl1pPr>
            <a:lvl2pPr indent="-364045" lvl="1" marL="914400" algn="l">
              <a:spcBef>
                <a:spcPts val="427"/>
              </a:spcBef>
              <a:spcAft>
                <a:spcPts val="0"/>
              </a:spcAft>
              <a:buClr>
                <a:schemeClr val="dk1"/>
              </a:buClr>
              <a:buSzPts val="2133"/>
              <a:buFont typeface="Arial"/>
              <a:buChar char="–"/>
              <a:defRPr sz="2133"/>
            </a:lvl2pPr>
            <a:lvl3pPr indent="-343725" lvl="2" marL="1371600" algn="l">
              <a:spcBef>
                <a:spcPts val="363"/>
              </a:spcBef>
              <a:spcAft>
                <a:spcPts val="0"/>
              </a:spcAft>
              <a:buClr>
                <a:schemeClr val="dk1"/>
              </a:buClr>
              <a:buSzPts val="1813"/>
              <a:buFont typeface="Arial"/>
              <a:buChar char="•"/>
              <a:defRPr sz="1812"/>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
        <p:nvSpPr>
          <p:cNvPr id="122" name="Google Shape;122;p30"/>
          <p:cNvSpPr txBox="1"/>
          <p:nvPr>
            <p:ph idx="2" type="body"/>
          </p:nvPr>
        </p:nvSpPr>
        <p:spPr>
          <a:xfrm>
            <a:off x="21864641" y="5638802"/>
            <a:ext cx="21020087" cy="26563637"/>
          </a:xfrm>
          <a:prstGeom prst="rect">
            <a:avLst/>
          </a:prstGeom>
          <a:noFill/>
          <a:ln>
            <a:noFill/>
          </a:ln>
        </p:spPr>
        <p:txBody>
          <a:bodyPr anchorCtr="0" anchor="t" bIns="380325" lIns="380325" spcFirstLastPara="1" rIns="380325" wrap="square" tIns="380325">
            <a:noAutofit/>
          </a:bodyPr>
          <a:lstStyle>
            <a:lvl1pPr indent="-384365" lvl="0" marL="457200" algn="l">
              <a:spcBef>
                <a:spcPts val="491"/>
              </a:spcBef>
              <a:spcAft>
                <a:spcPts val="0"/>
              </a:spcAft>
              <a:buClr>
                <a:schemeClr val="dk1"/>
              </a:buClr>
              <a:buSzPts val="2453"/>
              <a:buFont typeface="Arial"/>
              <a:buChar char="•"/>
              <a:defRPr sz="2453"/>
            </a:lvl1pPr>
            <a:lvl2pPr indent="-364045" lvl="1" marL="914400" algn="l">
              <a:spcBef>
                <a:spcPts val="427"/>
              </a:spcBef>
              <a:spcAft>
                <a:spcPts val="0"/>
              </a:spcAft>
              <a:buClr>
                <a:schemeClr val="dk1"/>
              </a:buClr>
              <a:buSzPts val="2133"/>
              <a:buFont typeface="Arial"/>
              <a:buChar char="–"/>
              <a:defRPr sz="2133"/>
            </a:lvl2pPr>
            <a:lvl3pPr indent="-343725" lvl="2" marL="1371600" algn="l">
              <a:spcBef>
                <a:spcPts val="363"/>
              </a:spcBef>
              <a:spcAft>
                <a:spcPts val="0"/>
              </a:spcAft>
              <a:buClr>
                <a:schemeClr val="dk1"/>
              </a:buClr>
              <a:buSzPts val="1813"/>
              <a:buFont typeface="Arial"/>
              <a:buChar char="•"/>
              <a:defRPr sz="1812"/>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23" name="Shape 123"/>
        <p:cNvGrpSpPr/>
        <p:nvPr/>
      </p:nvGrpSpPr>
      <p:grpSpPr>
        <a:xfrm>
          <a:off x="0" y="0"/>
          <a:ext cx="0" cy="0"/>
          <a:chOff x="0" y="0"/>
          <a:chExt cx="0" cy="0"/>
        </a:xfrm>
      </p:grpSpPr>
      <p:sp>
        <p:nvSpPr>
          <p:cNvPr id="124" name="Google Shape;124;p31"/>
          <p:cNvSpPr txBox="1"/>
          <p:nvPr>
            <p:ph type="title"/>
          </p:nvPr>
        </p:nvSpPr>
        <p:spPr>
          <a:xfrm>
            <a:off x="2193926" y="1317626"/>
            <a:ext cx="39503351" cy="548640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25" name="Google Shape;125;p31"/>
          <p:cNvSpPr txBox="1"/>
          <p:nvPr>
            <p:ph idx="1" type="body"/>
          </p:nvPr>
        </p:nvSpPr>
        <p:spPr>
          <a:xfrm>
            <a:off x="2193926" y="7369178"/>
            <a:ext cx="19392900" cy="3070226"/>
          </a:xfrm>
          <a:prstGeom prst="rect">
            <a:avLst/>
          </a:prstGeom>
          <a:noFill/>
          <a:ln>
            <a:noFill/>
          </a:ln>
        </p:spPr>
        <p:txBody>
          <a:bodyPr anchorCtr="0" anchor="b" bIns="380325" lIns="380325" spcFirstLastPara="1" rIns="380325" wrap="square" tIns="380325">
            <a:noAutofit/>
          </a:bodyPr>
          <a:lstStyle>
            <a:lvl1pPr indent="-228600" lvl="0" marL="457200" algn="l">
              <a:spcBef>
                <a:spcPts val="427"/>
              </a:spcBef>
              <a:spcAft>
                <a:spcPts val="0"/>
              </a:spcAft>
              <a:buClr>
                <a:schemeClr val="dk1"/>
              </a:buClr>
              <a:buSzPts val="2133"/>
              <a:buFont typeface="Arial"/>
              <a:buNone/>
              <a:defRPr b="1" sz="2133"/>
            </a:lvl1pPr>
            <a:lvl2pPr indent="-228600" lvl="1" marL="914400" algn="l">
              <a:spcBef>
                <a:spcPts val="363"/>
              </a:spcBef>
              <a:spcAft>
                <a:spcPts val="0"/>
              </a:spcAft>
              <a:buClr>
                <a:schemeClr val="dk1"/>
              </a:buClr>
              <a:buSzPts val="1813"/>
              <a:buFont typeface="Arial"/>
              <a:buNone/>
              <a:defRPr b="1" sz="1812"/>
            </a:lvl2pPr>
            <a:lvl3pPr indent="-228600" lvl="2" marL="1371600" algn="l">
              <a:spcBef>
                <a:spcPts val="320"/>
              </a:spcBef>
              <a:spcAft>
                <a:spcPts val="0"/>
              </a:spcAft>
              <a:buClr>
                <a:schemeClr val="dk1"/>
              </a:buClr>
              <a:buSzPts val="1600"/>
              <a:buFont typeface="Arial"/>
              <a:buNone/>
              <a:defRPr b="1" sz="1600"/>
            </a:lvl3pPr>
            <a:lvl4pPr indent="-228600" lvl="3" marL="1828800" algn="l">
              <a:spcBef>
                <a:spcPts val="277"/>
              </a:spcBef>
              <a:spcAft>
                <a:spcPts val="0"/>
              </a:spcAft>
              <a:buClr>
                <a:schemeClr val="dk1"/>
              </a:buClr>
              <a:buSzPts val="1387"/>
              <a:buFont typeface="Arial"/>
              <a:buNone/>
              <a:defRPr b="1" sz="1387"/>
            </a:lvl4pPr>
            <a:lvl5pPr indent="-228600" lvl="4" marL="2286000" algn="l">
              <a:spcBef>
                <a:spcPts val="277"/>
              </a:spcBef>
              <a:spcAft>
                <a:spcPts val="0"/>
              </a:spcAft>
              <a:buClr>
                <a:schemeClr val="dk1"/>
              </a:buClr>
              <a:buSzPts val="1387"/>
              <a:buFont typeface="Arial"/>
              <a:buNone/>
              <a:defRPr b="1" sz="1387"/>
            </a:lvl5pPr>
            <a:lvl6pPr indent="-228600" lvl="5" marL="2743200" algn="l">
              <a:spcBef>
                <a:spcPts val="277"/>
              </a:spcBef>
              <a:spcAft>
                <a:spcPts val="0"/>
              </a:spcAft>
              <a:buClr>
                <a:schemeClr val="dk1"/>
              </a:buClr>
              <a:buSzPts val="1387"/>
              <a:buFont typeface="Arial"/>
              <a:buNone/>
              <a:defRPr b="1" sz="1387"/>
            </a:lvl6pPr>
            <a:lvl7pPr indent="-228600" lvl="6" marL="3200400" algn="l">
              <a:spcBef>
                <a:spcPts val="277"/>
              </a:spcBef>
              <a:spcAft>
                <a:spcPts val="0"/>
              </a:spcAft>
              <a:buClr>
                <a:schemeClr val="dk1"/>
              </a:buClr>
              <a:buSzPts val="1387"/>
              <a:buFont typeface="Arial"/>
              <a:buNone/>
              <a:defRPr b="1" sz="1387"/>
            </a:lvl7pPr>
            <a:lvl8pPr indent="-228600" lvl="7" marL="3657600" algn="l">
              <a:spcBef>
                <a:spcPts val="277"/>
              </a:spcBef>
              <a:spcAft>
                <a:spcPts val="0"/>
              </a:spcAft>
              <a:buClr>
                <a:schemeClr val="dk1"/>
              </a:buClr>
              <a:buSzPts val="1387"/>
              <a:buFont typeface="Arial"/>
              <a:buNone/>
              <a:defRPr b="1" sz="1387"/>
            </a:lvl8pPr>
            <a:lvl9pPr indent="-228600" lvl="8" marL="4114800" algn="l">
              <a:spcBef>
                <a:spcPts val="277"/>
              </a:spcBef>
              <a:spcAft>
                <a:spcPts val="0"/>
              </a:spcAft>
              <a:buClr>
                <a:schemeClr val="dk1"/>
              </a:buClr>
              <a:buSzPts val="1387"/>
              <a:buFont typeface="Arial"/>
              <a:buNone/>
              <a:defRPr b="1" sz="1387"/>
            </a:lvl9pPr>
          </a:lstStyle>
          <a:p/>
        </p:txBody>
      </p:sp>
      <p:sp>
        <p:nvSpPr>
          <p:cNvPr id="126" name="Google Shape;126;p31"/>
          <p:cNvSpPr txBox="1"/>
          <p:nvPr>
            <p:ph idx="2" type="body"/>
          </p:nvPr>
        </p:nvSpPr>
        <p:spPr>
          <a:xfrm>
            <a:off x="2193926" y="10439402"/>
            <a:ext cx="19392900" cy="18965864"/>
          </a:xfrm>
          <a:prstGeom prst="rect">
            <a:avLst/>
          </a:prstGeom>
          <a:noFill/>
          <a:ln>
            <a:noFill/>
          </a:ln>
        </p:spPr>
        <p:txBody>
          <a:bodyPr anchorCtr="0" anchor="t" bIns="380325" lIns="380325" spcFirstLastPara="1" rIns="380325" wrap="square" tIns="380325">
            <a:noAutofit/>
          </a:bodyPr>
          <a:lstStyle>
            <a:lvl1pPr indent="-364045" lvl="0" marL="457200" algn="l">
              <a:spcBef>
                <a:spcPts val="427"/>
              </a:spcBef>
              <a:spcAft>
                <a:spcPts val="0"/>
              </a:spcAft>
              <a:buClr>
                <a:schemeClr val="dk1"/>
              </a:buClr>
              <a:buSzPts val="2133"/>
              <a:buFont typeface="Arial"/>
              <a:buChar char="•"/>
              <a:defRPr sz="2133"/>
            </a:lvl1pPr>
            <a:lvl2pPr indent="-343725" lvl="1" marL="914400" algn="l">
              <a:spcBef>
                <a:spcPts val="363"/>
              </a:spcBef>
              <a:spcAft>
                <a:spcPts val="0"/>
              </a:spcAft>
              <a:buClr>
                <a:schemeClr val="dk1"/>
              </a:buClr>
              <a:buSzPts val="1813"/>
              <a:buFont typeface="Arial"/>
              <a:buChar char="–"/>
              <a:defRPr sz="1812"/>
            </a:lvl2pPr>
            <a:lvl3pPr indent="-330200" lvl="2" marL="1371600" algn="l">
              <a:spcBef>
                <a:spcPts val="320"/>
              </a:spcBef>
              <a:spcAft>
                <a:spcPts val="0"/>
              </a:spcAft>
              <a:buClr>
                <a:schemeClr val="dk1"/>
              </a:buClr>
              <a:buSzPts val="1600"/>
              <a:buFont typeface="Arial"/>
              <a:buChar char="•"/>
              <a:defRPr sz="1600"/>
            </a:lvl3pPr>
            <a:lvl4pPr indent="-316674" lvl="3" marL="1828800" algn="l">
              <a:spcBef>
                <a:spcPts val="277"/>
              </a:spcBef>
              <a:spcAft>
                <a:spcPts val="0"/>
              </a:spcAft>
              <a:buClr>
                <a:schemeClr val="dk1"/>
              </a:buClr>
              <a:buSzPts val="1387"/>
              <a:buFont typeface="Arial"/>
              <a:buChar char="–"/>
              <a:defRPr sz="1387"/>
            </a:lvl4pPr>
            <a:lvl5pPr indent="-316674" lvl="4" marL="2286000" algn="l">
              <a:spcBef>
                <a:spcPts val="277"/>
              </a:spcBef>
              <a:spcAft>
                <a:spcPts val="0"/>
              </a:spcAft>
              <a:buClr>
                <a:schemeClr val="dk1"/>
              </a:buClr>
              <a:buSzPts val="1387"/>
              <a:buFont typeface="Arial"/>
              <a:buChar char="»"/>
              <a:defRPr sz="1387"/>
            </a:lvl5pPr>
            <a:lvl6pPr indent="-316674" lvl="5" marL="2743200" algn="l">
              <a:spcBef>
                <a:spcPts val="277"/>
              </a:spcBef>
              <a:spcAft>
                <a:spcPts val="0"/>
              </a:spcAft>
              <a:buClr>
                <a:schemeClr val="dk1"/>
              </a:buClr>
              <a:buSzPts val="1387"/>
              <a:buFont typeface="Arial"/>
              <a:buChar char="»"/>
              <a:defRPr sz="1387"/>
            </a:lvl6pPr>
            <a:lvl7pPr indent="-316674" lvl="6" marL="3200400" algn="l">
              <a:spcBef>
                <a:spcPts val="277"/>
              </a:spcBef>
              <a:spcAft>
                <a:spcPts val="0"/>
              </a:spcAft>
              <a:buClr>
                <a:schemeClr val="dk1"/>
              </a:buClr>
              <a:buSzPts val="1387"/>
              <a:buFont typeface="Arial"/>
              <a:buChar char="»"/>
              <a:defRPr sz="1387"/>
            </a:lvl7pPr>
            <a:lvl8pPr indent="-316674" lvl="7" marL="3657600" algn="l">
              <a:spcBef>
                <a:spcPts val="277"/>
              </a:spcBef>
              <a:spcAft>
                <a:spcPts val="0"/>
              </a:spcAft>
              <a:buClr>
                <a:schemeClr val="dk1"/>
              </a:buClr>
              <a:buSzPts val="1387"/>
              <a:buFont typeface="Arial"/>
              <a:buChar char="»"/>
              <a:defRPr sz="1387"/>
            </a:lvl8pPr>
            <a:lvl9pPr indent="-316674" lvl="8" marL="4114800" algn="l">
              <a:spcBef>
                <a:spcPts val="277"/>
              </a:spcBef>
              <a:spcAft>
                <a:spcPts val="0"/>
              </a:spcAft>
              <a:buClr>
                <a:schemeClr val="dk1"/>
              </a:buClr>
              <a:buSzPts val="1387"/>
              <a:buFont typeface="Arial"/>
              <a:buChar char="»"/>
              <a:defRPr sz="1387"/>
            </a:lvl9pPr>
          </a:lstStyle>
          <a:p/>
        </p:txBody>
      </p:sp>
      <p:sp>
        <p:nvSpPr>
          <p:cNvPr id="127" name="Google Shape;127;p31"/>
          <p:cNvSpPr txBox="1"/>
          <p:nvPr>
            <p:ph idx="3" type="body"/>
          </p:nvPr>
        </p:nvSpPr>
        <p:spPr>
          <a:xfrm>
            <a:off x="22296441" y="7369178"/>
            <a:ext cx="19400837" cy="3070226"/>
          </a:xfrm>
          <a:prstGeom prst="rect">
            <a:avLst/>
          </a:prstGeom>
          <a:noFill/>
          <a:ln>
            <a:noFill/>
          </a:ln>
        </p:spPr>
        <p:txBody>
          <a:bodyPr anchorCtr="0" anchor="b" bIns="380325" lIns="380325" spcFirstLastPara="1" rIns="380325" wrap="square" tIns="380325">
            <a:noAutofit/>
          </a:bodyPr>
          <a:lstStyle>
            <a:lvl1pPr indent="-228600" lvl="0" marL="457200" algn="l">
              <a:spcBef>
                <a:spcPts val="427"/>
              </a:spcBef>
              <a:spcAft>
                <a:spcPts val="0"/>
              </a:spcAft>
              <a:buClr>
                <a:schemeClr val="dk1"/>
              </a:buClr>
              <a:buSzPts val="2133"/>
              <a:buFont typeface="Arial"/>
              <a:buNone/>
              <a:defRPr b="1" sz="2133"/>
            </a:lvl1pPr>
            <a:lvl2pPr indent="-228600" lvl="1" marL="914400" algn="l">
              <a:spcBef>
                <a:spcPts val="363"/>
              </a:spcBef>
              <a:spcAft>
                <a:spcPts val="0"/>
              </a:spcAft>
              <a:buClr>
                <a:schemeClr val="dk1"/>
              </a:buClr>
              <a:buSzPts val="1813"/>
              <a:buFont typeface="Arial"/>
              <a:buNone/>
              <a:defRPr b="1" sz="1812"/>
            </a:lvl2pPr>
            <a:lvl3pPr indent="-228600" lvl="2" marL="1371600" algn="l">
              <a:spcBef>
                <a:spcPts val="320"/>
              </a:spcBef>
              <a:spcAft>
                <a:spcPts val="0"/>
              </a:spcAft>
              <a:buClr>
                <a:schemeClr val="dk1"/>
              </a:buClr>
              <a:buSzPts val="1600"/>
              <a:buFont typeface="Arial"/>
              <a:buNone/>
              <a:defRPr b="1" sz="1600"/>
            </a:lvl3pPr>
            <a:lvl4pPr indent="-228600" lvl="3" marL="1828800" algn="l">
              <a:spcBef>
                <a:spcPts val="277"/>
              </a:spcBef>
              <a:spcAft>
                <a:spcPts val="0"/>
              </a:spcAft>
              <a:buClr>
                <a:schemeClr val="dk1"/>
              </a:buClr>
              <a:buSzPts val="1387"/>
              <a:buFont typeface="Arial"/>
              <a:buNone/>
              <a:defRPr b="1" sz="1387"/>
            </a:lvl4pPr>
            <a:lvl5pPr indent="-228600" lvl="4" marL="2286000" algn="l">
              <a:spcBef>
                <a:spcPts val="277"/>
              </a:spcBef>
              <a:spcAft>
                <a:spcPts val="0"/>
              </a:spcAft>
              <a:buClr>
                <a:schemeClr val="dk1"/>
              </a:buClr>
              <a:buSzPts val="1387"/>
              <a:buFont typeface="Arial"/>
              <a:buNone/>
              <a:defRPr b="1" sz="1387"/>
            </a:lvl5pPr>
            <a:lvl6pPr indent="-228600" lvl="5" marL="2743200" algn="l">
              <a:spcBef>
                <a:spcPts val="277"/>
              </a:spcBef>
              <a:spcAft>
                <a:spcPts val="0"/>
              </a:spcAft>
              <a:buClr>
                <a:schemeClr val="dk1"/>
              </a:buClr>
              <a:buSzPts val="1387"/>
              <a:buFont typeface="Arial"/>
              <a:buNone/>
              <a:defRPr b="1" sz="1387"/>
            </a:lvl6pPr>
            <a:lvl7pPr indent="-228600" lvl="6" marL="3200400" algn="l">
              <a:spcBef>
                <a:spcPts val="277"/>
              </a:spcBef>
              <a:spcAft>
                <a:spcPts val="0"/>
              </a:spcAft>
              <a:buClr>
                <a:schemeClr val="dk1"/>
              </a:buClr>
              <a:buSzPts val="1387"/>
              <a:buFont typeface="Arial"/>
              <a:buNone/>
              <a:defRPr b="1" sz="1387"/>
            </a:lvl7pPr>
            <a:lvl8pPr indent="-228600" lvl="7" marL="3657600" algn="l">
              <a:spcBef>
                <a:spcPts val="277"/>
              </a:spcBef>
              <a:spcAft>
                <a:spcPts val="0"/>
              </a:spcAft>
              <a:buClr>
                <a:schemeClr val="dk1"/>
              </a:buClr>
              <a:buSzPts val="1387"/>
              <a:buFont typeface="Arial"/>
              <a:buNone/>
              <a:defRPr b="1" sz="1387"/>
            </a:lvl8pPr>
            <a:lvl9pPr indent="-228600" lvl="8" marL="4114800" algn="l">
              <a:spcBef>
                <a:spcPts val="277"/>
              </a:spcBef>
              <a:spcAft>
                <a:spcPts val="0"/>
              </a:spcAft>
              <a:buClr>
                <a:schemeClr val="dk1"/>
              </a:buClr>
              <a:buSzPts val="1387"/>
              <a:buFont typeface="Arial"/>
              <a:buNone/>
              <a:defRPr b="1" sz="1387"/>
            </a:lvl9pPr>
          </a:lstStyle>
          <a:p/>
        </p:txBody>
      </p:sp>
      <p:sp>
        <p:nvSpPr>
          <p:cNvPr id="128" name="Google Shape;128;p31"/>
          <p:cNvSpPr txBox="1"/>
          <p:nvPr>
            <p:ph idx="4" type="body"/>
          </p:nvPr>
        </p:nvSpPr>
        <p:spPr>
          <a:xfrm>
            <a:off x="22296441" y="10439402"/>
            <a:ext cx="19400837" cy="18965864"/>
          </a:xfrm>
          <a:prstGeom prst="rect">
            <a:avLst/>
          </a:prstGeom>
          <a:noFill/>
          <a:ln>
            <a:noFill/>
          </a:ln>
        </p:spPr>
        <p:txBody>
          <a:bodyPr anchorCtr="0" anchor="t" bIns="380325" lIns="380325" spcFirstLastPara="1" rIns="380325" wrap="square" tIns="380325">
            <a:noAutofit/>
          </a:bodyPr>
          <a:lstStyle>
            <a:lvl1pPr indent="-364045" lvl="0" marL="457200" algn="l">
              <a:spcBef>
                <a:spcPts val="427"/>
              </a:spcBef>
              <a:spcAft>
                <a:spcPts val="0"/>
              </a:spcAft>
              <a:buClr>
                <a:schemeClr val="dk1"/>
              </a:buClr>
              <a:buSzPts val="2133"/>
              <a:buFont typeface="Arial"/>
              <a:buChar char="•"/>
              <a:defRPr sz="2133"/>
            </a:lvl1pPr>
            <a:lvl2pPr indent="-343725" lvl="1" marL="914400" algn="l">
              <a:spcBef>
                <a:spcPts val="363"/>
              </a:spcBef>
              <a:spcAft>
                <a:spcPts val="0"/>
              </a:spcAft>
              <a:buClr>
                <a:schemeClr val="dk1"/>
              </a:buClr>
              <a:buSzPts val="1813"/>
              <a:buFont typeface="Arial"/>
              <a:buChar char="–"/>
              <a:defRPr sz="1812"/>
            </a:lvl2pPr>
            <a:lvl3pPr indent="-330200" lvl="2" marL="1371600" algn="l">
              <a:spcBef>
                <a:spcPts val="320"/>
              </a:spcBef>
              <a:spcAft>
                <a:spcPts val="0"/>
              </a:spcAft>
              <a:buClr>
                <a:schemeClr val="dk1"/>
              </a:buClr>
              <a:buSzPts val="1600"/>
              <a:buFont typeface="Arial"/>
              <a:buChar char="•"/>
              <a:defRPr sz="1600"/>
            </a:lvl3pPr>
            <a:lvl4pPr indent="-316674" lvl="3" marL="1828800" algn="l">
              <a:spcBef>
                <a:spcPts val="277"/>
              </a:spcBef>
              <a:spcAft>
                <a:spcPts val="0"/>
              </a:spcAft>
              <a:buClr>
                <a:schemeClr val="dk1"/>
              </a:buClr>
              <a:buSzPts val="1387"/>
              <a:buFont typeface="Arial"/>
              <a:buChar char="–"/>
              <a:defRPr sz="1387"/>
            </a:lvl4pPr>
            <a:lvl5pPr indent="-316674" lvl="4" marL="2286000" algn="l">
              <a:spcBef>
                <a:spcPts val="277"/>
              </a:spcBef>
              <a:spcAft>
                <a:spcPts val="0"/>
              </a:spcAft>
              <a:buClr>
                <a:schemeClr val="dk1"/>
              </a:buClr>
              <a:buSzPts val="1387"/>
              <a:buFont typeface="Arial"/>
              <a:buChar char="»"/>
              <a:defRPr sz="1387"/>
            </a:lvl5pPr>
            <a:lvl6pPr indent="-316674" lvl="5" marL="2743200" algn="l">
              <a:spcBef>
                <a:spcPts val="277"/>
              </a:spcBef>
              <a:spcAft>
                <a:spcPts val="0"/>
              </a:spcAft>
              <a:buClr>
                <a:schemeClr val="dk1"/>
              </a:buClr>
              <a:buSzPts val="1387"/>
              <a:buFont typeface="Arial"/>
              <a:buChar char="»"/>
              <a:defRPr sz="1387"/>
            </a:lvl6pPr>
            <a:lvl7pPr indent="-316674" lvl="6" marL="3200400" algn="l">
              <a:spcBef>
                <a:spcPts val="277"/>
              </a:spcBef>
              <a:spcAft>
                <a:spcPts val="0"/>
              </a:spcAft>
              <a:buClr>
                <a:schemeClr val="dk1"/>
              </a:buClr>
              <a:buSzPts val="1387"/>
              <a:buFont typeface="Arial"/>
              <a:buChar char="»"/>
              <a:defRPr sz="1387"/>
            </a:lvl7pPr>
            <a:lvl8pPr indent="-316674" lvl="7" marL="3657600" algn="l">
              <a:spcBef>
                <a:spcPts val="277"/>
              </a:spcBef>
              <a:spcAft>
                <a:spcPts val="0"/>
              </a:spcAft>
              <a:buClr>
                <a:schemeClr val="dk1"/>
              </a:buClr>
              <a:buSzPts val="1387"/>
              <a:buFont typeface="Arial"/>
              <a:buChar char="»"/>
              <a:defRPr sz="1387"/>
            </a:lvl8pPr>
            <a:lvl9pPr indent="-316674" lvl="8" marL="4114800" algn="l">
              <a:spcBef>
                <a:spcPts val="277"/>
              </a:spcBef>
              <a:spcAft>
                <a:spcPts val="0"/>
              </a:spcAft>
              <a:buClr>
                <a:schemeClr val="dk1"/>
              </a:buClr>
              <a:buSzPts val="1387"/>
              <a:buFont typeface="Arial"/>
              <a:buChar char="»"/>
              <a:defRPr sz="1387"/>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29" name="Shape 129"/>
        <p:cNvGrpSpPr/>
        <p:nvPr/>
      </p:nvGrpSpPr>
      <p:grpSpPr>
        <a:xfrm>
          <a:off x="0" y="0"/>
          <a:ext cx="0" cy="0"/>
          <a:chOff x="0" y="0"/>
          <a:chExt cx="0" cy="0"/>
        </a:xfrm>
      </p:grpSpPr>
      <p:sp>
        <p:nvSpPr>
          <p:cNvPr id="130" name="Google Shape;130;p32"/>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31" name="Shape 13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6" name="Shape 26"/>
        <p:cNvGrpSpPr/>
        <p:nvPr/>
      </p:nvGrpSpPr>
      <p:grpSpPr>
        <a:xfrm>
          <a:off x="0" y="0"/>
          <a:ext cx="0" cy="0"/>
          <a:chOff x="0" y="0"/>
          <a:chExt cx="0" cy="0"/>
        </a:xfrm>
      </p:grpSpPr>
      <p:sp>
        <p:nvSpPr>
          <p:cNvPr id="27" name="Google Shape;27;p5"/>
          <p:cNvSpPr txBox="1"/>
          <p:nvPr>
            <p:ph type="title"/>
          </p:nvPr>
        </p:nvSpPr>
        <p:spPr>
          <a:xfrm>
            <a:off x="3467103" y="21153441"/>
            <a:ext cx="37307839" cy="6537326"/>
          </a:xfrm>
          <a:prstGeom prst="rect">
            <a:avLst/>
          </a:prstGeom>
          <a:noFill/>
          <a:ln>
            <a:noFill/>
          </a:ln>
        </p:spPr>
        <p:txBody>
          <a:bodyPr anchorCtr="0" anchor="t" bIns="38000" lIns="76050" spcFirstLastPara="1" rIns="76050" wrap="square" tIns="38000">
            <a:noAutofit/>
          </a:bodyPr>
          <a:lstStyle>
            <a:lvl1pPr lvl="0" algn="l">
              <a:spcBef>
                <a:spcPts val="0"/>
              </a:spcBef>
              <a:spcAft>
                <a:spcPts val="0"/>
              </a:spcAft>
              <a:buSzPts val="1400"/>
              <a:buNone/>
              <a:defRPr b="1" sz="352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8" name="Google Shape;28;p5"/>
          <p:cNvSpPr txBox="1"/>
          <p:nvPr>
            <p:ph idx="1" type="body"/>
          </p:nvPr>
        </p:nvSpPr>
        <p:spPr>
          <a:xfrm>
            <a:off x="3467103" y="13952538"/>
            <a:ext cx="37307839" cy="7200900"/>
          </a:xfrm>
          <a:prstGeom prst="rect">
            <a:avLst/>
          </a:prstGeom>
          <a:noFill/>
          <a:ln>
            <a:noFill/>
          </a:ln>
        </p:spPr>
        <p:txBody>
          <a:bodyPr anchorCtr="0" anchor="b" bIns="380325" lIns="380325" spcFirstLastPara="1" rIns="380325" wrap="square" tIns="380325">
            <a:noAutofit/>
          </a:bodyPr>
          <a:lstStyle>
            <a:lvl1pPr indent="-228600" lvl="0" marL="457200" algn="l">
              <a:spcBef>
                <a:spcPts val="363"/>
              </a:spcBef>
              <a:spcAft>
                <a:spcPts val="0"/>
              </a:spcAft>
              <a:buClr>
                <a:schemeClr val="dk1"/>
              </a:buClr>
              <a:buSzPts val="1813"/>
              <a:buFont typeface="Arial"/>
              <a:buNone/>
              <a:defRPr sz="1812"/>
            </a:lvl1pPr>
            <a:lvl2pPr indent="-228600" lvl="1" marL="914400" algn="l">
              <a:spcBef>
                <a:spcPts val="320"/>
              </a:spcBef>
              <a:spcAft>
                <a:spcPts val="0"/>
              </a:spcAft>
              <a:buClr>
                <a:schemeClr val="dk1"/>
              </a:buClr>
              <a:buSzPts val="1600"/>
              <a:buFont typeface="Arial"/>
              <a:buNone/>
              <a:defRPr sz="1600"/>
            </a:lvl2pPr>
            <a:lvl3pPr indent="-228600" lvl="2" marL="1371600" algn="l">
              <a:spcBef>
                <a:spcPts val="277"/>
              </a:spcBef>
              <a:spcAft>
                <a:spcPts val="0"/>
              </a:spcAft>
              <a:buClr>
                <a:schemeClr val="dk1"/>
              </a:buClr>
              <a:buSzPts val="1387"/>
              <a:buFont typeface="Arial"/>
              <a:buNone/>
              <a:defRPr sz="1387"/>
            </a:lvl3pPr>
            <a:lvl4pPr indent="-228600" lvl="3" marL="1828800" algn="l">
              <a:spcBef>
                <a:spcPts val="256"/>
              </a:spcBef>
              <a:spcAft>
                <a:spcPts val="0"/>
              </a:spcAft>
              <a:buClr>
                <a:schemeClr val="dk1"/>
              </a:buClr>
              <a:buSzPts val="1280"/>
              <a:buFont typeface="Arial"/>
              <a:buNone/>
              <a:defRPr sz="1280"/>
            </a:lvl4pPr>
            <a:lvl5pPr indent="-228600" lvl="4" marL="2286000" algn="l">
              <a:spcBef>
                <a:spcPts val="256"/>
              </a:spcBef>
              <a:spcAft>
                <a:spcPts val="0"/>
              </a:spcAft>
              <a:buClr>
                <a:schemeClr val="dk1"/>
              </a:buClr>
              <a:buSzPts val="1280"/>
              <a:buFont typeface="Arial"/>
              <a:buNone/>
              <a:defRPr sz="1280"/>
            </a:lvl5pPr>
            <a:lvl6pPr indent="-228600" lvl="5" marL="2743200" algn="l">
              <a:spcBef>
                <a:spcPts val="256"/>
              </a:spcBef>
              <a:spcAft>
                <a:spcPts val="0"/>
              </a:spcAft>
              <a:buClr>
                <a:schemeClr val="dk1"/>
              </a:buClr>
              <a:buSzPts val="1280"/>
              <a:buFont typeface="Arial"/>
              <a:buNone/>
              <a:defRPr sz="1280"/>
            </a:lvl6pPr>
            <a:lvl7pPr indent="-228600" lvl="6" marL="3200400" algn="l">
              <a:spcBef>
                <a:spcPts val="256"/>
              </a:spcBef>
              <a:spcAft>
                <a:spcPts val="0"/>
              </a:spcAft>
              <a:buClr>
                <a:schemeClr val="dk1"/>
              </a:buClr>
              <a:buSzPts val="1280"/>
              <a:buFont typeface="Arial"/>
              <a:buNone/>
              <a:defRPr sz="1280"/>
            </a:lvl7pPr>
            <a:lvl8pPr indent="-228600" lvl="7" marL="3657600" algn="l">
              <a:spcBef>
                <a:spcPts val="256"/>
              </a:spcBef>
              <a:spcAft>
                <a:spcPts val="0"/>
              </a:spcAft>
              <a:buClr>
                <a:schemeClr val="dk1"/>
              </a:buClr>
              <a:buSzPts val="1280"/>
              <a:buFont typeface="Arial"/>
              <a:buNone/>
              <a:defRPr sz="1280"/>
            </a:lvl8pPr>
            <a:lvl9pPr indent="-228600" lvl="8" marL="4114800" algn="l">
              <a:spcBef>
                <a:spcPts val="256"/>
              </a:spcBef>
              <a:spcAft>
                <a:spcPts val="0"/>
              </a:spcAft>
              <a:buClr>
                <a:schemeClr val="dk1"/>
              </a:buClr>
              <a:buSzPts val="1280"/>
              <a:buFont typeface="Arial"/>
              <a:buNone/>
              <a:defRPr sz="128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32" name="Shape 132"/>
        <p:cNvGrpSpPr/>
        <p:nvPr/>
      </p:nvGrpSpPr>
      <p:grpSpPr>
        <a:xfrm>
          <a:off x="0" y="0"/>
          <a:ext cx="0" cy="0"/>
          <a:chOff x="0" y="0"/>
          <a:chExt cx="0" cy="0"/>
        </a:xfrm>
      </p:grpSpPr>
      <p:sp>
        <p:nvSpPr>
          <p:cNvPr id="133" name="Google Shape;133;p34"/>
          <p:cNvSpPr txBox="1"/>
          <p:nvPr>
            <p:ph type="title"/>
          </p:nvPr>
        </p:nvSpPr>
        <p:spPr>
          <a:xfrm>
            <a:off x="2193926" y="1311276"/>
            <a:ext cx="14439900" cy="5576889"/>
          </a:xfrm>
          <a:prstGeom prst="rect">
            <a:avLst/>
          </a:prstGeom>
          <a:noFill/>
          <a:ln>
            <a:noFill/>
          </a:ln>
        </p:spPr>
        <p:txBody>
          <a:bodyPr anchorCtr="0" anchor="b" bIns="38000" lIns="76050" spcFirstLastPara="1" rIns="76050" wrap="square" tIns="38000">
            <a:noAutofit/>
          </a:bodyPr>
          <a:lstStyle>
            <a:lvl1pPr lvl="0" algn="l">
              <a:spcBef>
                <a:spcPts val="0"/>
              </a:spcBef>
              <a:spcAft>
                <a:spcPts val="0"/>
              </a:spcAft>
              <a:buSzPts val="1400"/>
              <a:buNone/>
              <a:defRPr b="1" sz="1812"/>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34" name="Google Shape;134;p34"/>
          <p:cNvSpPr txBox="1"/>
          <p:nvPr>
            <p:ph idx="1" type="body"/>
          </p:nvPr>
        </p:nvSpPr>
        <p:spPr>
          <a:xfrm>
            <a:off x="17160875" y="1311276"/>
            <a:ext cx="24536399" cy="28093989"/>
          </a:xfrm>
          <a:prstGeom prst="rect">
            <a:avLst/>
          </a:prstGeom>
          <a:noFill/>
          <a:ln>
            <a:noFill/>
          </a:ln>
        </p:spPr>
        <p:txBody>
          <a:bodyPr anchorCtr="0" anchor="t" bIns="380325" lIns="380325" spcFirstLastPara="1" rIns="380325" wrap="square" tIns="380325">
            <a:noAutofit/>
          </a:bodyPr>
          <a:lstStyle>
            <a:lvl1pPr indent="-411480" lvl="0" marL="457200" algn="l">
              <a:spcBef>
                <a:spcPts val="576"/>
              </a:spcBef>
              <a:spcAft>
                <a:spcPts val="0"/>
              </a:spcAft>
              <a:buClr>
                <a:schemeClr val="dk1"/>
              </a:buClr>
              <a:buSzPts val="2880"/>
              <a:buFont typeface="Arial"/>
              <a:buChar char="•"/>
              <a:defRPr sz="2880"/>
            </a:lvl1pPr>
            <a:lvl2pPr indent="-384365" lvl="1" marL="914400" algn="l">
              <a:spcBef>
                <a:spcPts val="491"/>
              </a:spcBef>
              <a:spcAft>
                <a:spcPts val="0"/>
              </a:spcAft>
              <a:buClr>
                <a:schemeClr val="dk1"/>
              </a:buClr>
              <a:buSzPts val="2453"/>
              <a:buFont typeface="Arial"/>
              <a:buChar char="–"/>
              <a:defRPr sz="2453"/>
            </a:lvl2pPr>
            <a:lvl3pPr indent="-364045" lvl="2" marL="1371600" algn="l">
              <a:spcBef>
                <a:spcPts val="427"/>
              </a:spcBef>
              <a:spcAft>
                <a:spcPts val="0"/>
              </a:spcAft>
              <a:buClr>
                <a:schemeClr val="dk1"/>
              </a:buClr>
              <a:buSzPts val="2133"/>
              <a:buFont typeface="Arial"/>
              <a:buChar char="•"/>
              <a:defRPr sz="2133"/>
            </a:lvl3pPr>
            <a:lvl4pPr indent="-343725" lvl="3" marL="1828800" algn="l">
              <a:spcBef>
                <a:spcPts val="363"/>
              </a:spcBef>
              <a:spcAft>
                <a:spcPts val="0"/>
              </a:spcAft>
              <a:buClr>
                <a:schemeClr val="dk1"/>
              </a:buClr>
              <a:buSzPts val="1813"/>
              <a:buFont typeface="Arial"/>
              <a:buChar char="–"/>
              <a:defRPr sz="1812"/>
            </a:lvl4pPr>
            <a:lvl5pPr indent="-343725" lvl="4" marL="2286000" algn="l">
              <a:spcBef>
                <a:spcPts val="363"/>
              </a:spcBef>
              <a:spcAft>
                <a:spcPts val="0"/>
              </a:spcAft>
              <a:buClr>
                <a:schemeClr val="dk1"/>
              </a:buClr>
              <a:buSzPts val="1813"/>
              <a:buFont typeface="Arial"/>
              <a:buChar char="»"/>
              <a:defRPr sz="1812"/>
            </a:lvl5pPr>
            <a:lvl6pPr indent="-343725" lvl="5" marL="2743200" algn="l">
              <a:spcBef>
                <a:spcPts val="363"/>
              </a:spcBef>
              <a:spcAft>
                <a:spcPts val="0"/>
              </a:spcAft>
              <a:buClr>
                <a:schemeClr val="dk1"/>
              </a:buClr>
              <a:buSzPts val="1813"/>
              <a:buFont typeface="Arial"/>
              <a:buChar char="»"/>
              <a:defRPr sz="1812"/>
            </a:lvl6pPr>
            <a:lvl7pPr indent="-343725" lvl="6" marL="3200400" algn="l">
              <a:spcBef>
                <a:spcPts val="363"/>
              </a:spcBef>
              <a:spcAft>
                <a:spcPts val="0"/>
              </a:spcAft>
              <a:buClr>
                <a:schemeClr val="dk1"/>
              </a:buClr>
              <a:buSzPts val="1813"/>
              <a:buFont typeface="Arial"/>
              <a:buChar char="»"/>
              <a:defRPr sz="1812"/>
            </a:lvl7pPr>
            <a:lvl8pPr indent="-343725" lvl="7" marL="3657600" algn="l">
              <a:spcBef>
                <a:spcPts val="363"/>
              </a:spcBef>
              <a:spcAft>
                <a:spcPts val="0"/>
              </a:spcAft>
              <a:buClr>
                <a:schemeClr val="dk1"/>
              </a:buClr>
              <a:buSzPts val="1813"/>
              <a:buFont typeface="Arial"/>
              <a:buChar char="»"/>
              <a:defRPr sz="1812"/>
            </a:lvl8pPr>
            <a:lvl9pPr indent="-343725" lvl="8" marL="4114800" algn="l">
              <a:spcBef>
                <a:spcPts val="363"/>
              </a:spcBef>
              <a:spcAft>
                <a:spcPts val="0"/>
              </a:spcAft>
              <a:buClr>
                <a:schemeClr val="dk1"/>
              </a:buClr>
              <a:buSzPts val="1813"/>
              <a:buFont typeface="Arial"/>
              <a:buChar char="»"/>
              <a:defRPr sz="1812"/>
            </a:lvl9pPr>
          </a:lstStyle>
          <a:p/>
        </p:txBody>
      </p:sp>
      <p:sp>
        <p:nvSpPr>
          <p:cNvPr id="135" name="Google Shape;135;p34"/>
          <p:cNvSpPr txBox="1"/>
          <p:nvPr>
            <p:ph idx="2" type="body"/>
          </p:nvPr>
        </p:nvSpPr>
        <p:spPr>
          <a:xfrm>
            <a:off x="2193926" y="6888164"/>
            <a:ext cx="14439900" cy="22517100"/>
          </a:xfrm>
          <a:prstGeom prst="rect">
            <a:avLst/>
          </a:prstGeom>
          <a:noFill/>
          <a:ln>
            <a:noFill/>
          </a:ln>
        </p:spPr>
        <p:txBody>
          <a:bodyPr anchorCtr="0" anchor="t" bIns="380325" lIns="380325" spcFirstLastPara="1" rIns="380325" wrap="square" tIns="380325">
            <a:noAutofit/>
          </a:bodyPr>
          <a:lstStyle>
            <a:lvl1pPr indent="-228600" lvl="0" marL="457200" algn="l">
              <a:spcBef>
                <a:spcPts val="256"/>
              </a:spcBef>
              <a:spcAft>
                <a:spcPts val="0"/>
              </a:spcAft>
              <a:buClr>
                <a:schemeClr val="dk1"/>
              </a:buClr>
              <a:buSzPts val="1280"/>
              <a:buFont typeface="Arial"/>
              <a:buNone/>
              <a:defRPr sz="1280"/>
            </a:lvl1pPr>
            <a:lvl2pPr indent="-228600" lvl="1" marL="914400" algn="l">
              <a:spcBef>
                <a:spcPts val="213"/>
              </a:spcBef>
              <a:spcAft>
                <a:spcPts val="0"/>
              </a:spcAft>
              <a:buClr>
                <a:schemeClr val="dk1"/>
              </a:buClr>
              <a:buSzPts val="1067"/>
              <a:buFont typeface="Arial"/>
              <a:buNone/>
              <a:defRPr sz="1067"/>
            </a:lvl2pPr>
            <a:lvl3pPr indent="-228600" lvl="2" marL="1371600" algn="l">
              <a:spcBef>
                <a:spcPts val="171"/>
              </a:spcBef>
              <a:spcAft>
                <a:spcPts val="0"/>
              </a:spcAft>
              <a:buClr>
                <a:schemeClr val="dk1"/>
              </a:buClr>
              <a:buSzPts val="853"/>
              <a:buFont typeface="Arial"/>
              <a:buNone/>
              <a:defRPr sz="853"/>
            </a:lvl3pPr>
            <a:lvl4pPr indent="-228600" lvl="3" marL="1828800" algn="l">
              <a:spcBef>
                <a:spcPts val="149"/>
              </a:spcBef>
              <a:spcAft>
                <a:spcPts val="0"/>
              </a:spcAft>
              <a:buClr>
                <a:schemeClr val="dk1"/>
              </a:buClr>
              <a:buSzPts val="747"/>
              <a:buFont typeface="Arial"/>
              <a:buNone/>
              <a:defRPr sz="747"/>
            </a:lvl4pPr>
            <a:lvl5pPr indent="-228600" lvl="4" marL="2286000" algn="l">
              <a:spcBef>
                <a:spcPts val="149"/>
              </a:spcBef>
              <a:spcAft>
                <a:spcPts val="0"/>
              </a:spcAft>
              <a:buClr>
                <a:schemeClr val="dk1"/>
              </a:buClr>
              <a:buSzPts val="747"/>
              <a:buFont typeface="Arial"/>
              <a:buNone/>
              <a:defRPr sz="747"/>
            </a:lvl5pPr>
            <a:lvl6pPr indent="-228600" lvl="5" marL="2743200" algn="l">
              <a:spcBef>
                <a:spcPts val="149"/>
              </a:spcBef>
              <a:spcAft>
                <a:spcPts val="0"/>
              </a:spcAft>
              <a:buClr>
                <a:schemeClr val="dk1"/>
              </a:buClr>
              <a:buSzPts val="747"/>
              <a:buFont typeface="Arial"/>
              <a:buNone/>
              <a:defRPr sz="747"/>
            </a:lvl6pPr>
            <a:lvl7pPr indent="-228600" lvl="6" marL="3200400" algn="l">
              <a:spcBef>
                <a:spcPts val="149"/>
              </a:spcBef>
              <a:spcAft>
                <a:spcPts val="0"/>
              </a:spcAft>
              <a:buClr>
                <a:schemeClr val="dk1"/>
              </a:buClr>
              <a:buSzPts val="747"/>
              <a:buFont typeface="Arial"/>
              <a:buNone/>
              <a:defRPr sz="747"/>
            </a:lvl7pPr>
            <a:lvl8pPr indent="-228600" lvl="7" marL="3657600" algn="l">
              <a:spcBef>
                <a:spcPts val="149"/>
              </a:spcBef>
              <a:spcAft>
                <a:spcPts val="0"/>
              </a:spcAft>
              <a:buClr>
                <a:schemeClr val="dk1"/>
              </a:buClr>
              <a:buSzPts val="747"/>
              <a:buFont typeface="Arial"/>
              <a:buNone/>
              <a:defRPr sz="747"/>
            </a:lvl8pPr>
            <a:lvl9pPr indent="-228600" lvl="8" marL="4114800" algn="l">
              <a:spcBef>
                <a:spcPts val="149"/>
              </a:spcBef>
              <a:spcAft>
                <a:spcPts val="0"/>
              </a:spcAft>
              <a:buClr>
                <a:schemeClr val="dk1"/>
              </a:buClr>
              <a:buSzPts val="747"/>
              <a:buFont typeface="Arial"/>
              <a:buNone/>
              <a:defRPr sz="747"/>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36" name="Shape 136"/>
        <p:cNvGrpSpPr/>
        <p:nvPr/>
      </p:nvGrpSpPr>
      <p:grpSpPr>
        <a:xfrm>
          <a:off x="0" y="0"/>
          <a:ext cx="0" cy="0"/>
          <a:chOff x="0" y="0"/>
          <a:chExt cx="0" cy="0"/>
        </a:xfrm>
      </p:grpSpPr>
      <p:sp>
        <p:nvSpPr>
          <p:cNvPr id="137" name="Google Shape;137;p35"/>
          <p:cNvSpPr txBox="1"/>
          <p:nvPr>
            <p:ph type="title"/>
          </p:nvPr>
        </p:nvSpPr>
        <p:spPr>
          <a:xfrm>
            <a:off x="8602664" y="23042566"/>
            <a:ext cx="26335038" cy="2720975"/>
          </a:xfrm>
          <a:prstGeom prst="rect">
            <a:avLst/>
          </a:prstGeom>
          <a:noFill/>
          <a:ln>
            <a:noFill/>
          </a:ln>
        </p:spPr>
        <p:txBody>
          <a:bodyPr anchorCtr="0" anchor="b" bIns="38000" lIns="76050" spcFirstLastPara="1" rIns="76050" wrap="square" tIns="38000">
            <a:noAutofit/>
          </a:bodyPr>
          <a:lstStyle>
            <a:lvl1pPr lvl="0" algn="l">
              <a:spcBef>
                <a:spcPts val="0"/>
              </a:spcBef>
              <a:spcAft>
                <a:spcPts val="0"/>
              </a:spcAft>
              <a:buSzPts val="1400"/>
              <a:buNone/>
              <a:defRPr b="1" sz="1812"/>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38" name="Google Shape;138;p35"/>
          <p:cNvSpPr/>
          <p:nvPr>
            <p:ph idx="2" type="pic"/>
          </p:nvPr>
        </p:nvSpPr>
        <p:spPr>
          <a:xfrm>
            <a:off x="8602664" y="2941640"/>
            <a:ext cx="26335038" cy="19750088"/>
          </a:xfrm>
          <a:prstGeom prst="rect">
            <a:avLst/>
          </a:prstGeom>
          <a:noFill/>
          <a:ln>
            <a:noFill/>
          </a:ln>
        </p:spPr>
        <p:txBody>
          <a:bodyPr anchorCtr="0" anchor="t" bIns="380325" lIns="380325" spcFirstLastPara="1" rIns="380325" wrap="square" tIns="380325">
            <a:noAutofit/>
          </a:bodyPr>
          <a:lstStyle>
            <a:lvl1pPr lvl="0" marR="0" rtl="0" algn="l">
              <a:spcBef>
                <a:spcPts val="576"/>
              </a:spcBef>
              <a:spcAft>
                <a:spcPts val="0"/>
              </a:spcAft>
              <a:buClr>
                <a:schemeClr val="dk1"/>
              </a:buClr>
              <a:buSzPts val="2880"/>
              <a:buFont typeface="Arial"/>
              <a:buNone/>
              <a:defRPr b="0" i="0" sz="2880" u="none" cap="none" strike="noStrike">
                <a:solidFill>
                  <a:schemeClr val="dk1"/>
                </a:solidFill>
                <a:latin typeface="Arial"/>
                <a:ea typeface="Arial"/>
                <a:cs typeface="Arial"/>
                <a:sym typeface="Arial"/>
              </a:defRPr>
            </a:lvl1pPr>
            <a:lvl2pPr lvl="1" marR="0" rtl="0" algn="l">
              <a:spcBef>
                <a:spcPts val="491"/>
              </a:spcBef>
              <a:spcAft>
                <a:spcPts val="0"/>
              </a:spcAft>
              <a:buClr>
                <a:schemeClr val="dk1"/>
              </a:buClr>
              <a:buSzPts val="2453"/>
              <a:buFont typeface="Arial"/>
              <a:buNone/>
              <a:defRPr b="0" i="0" sz="2453" u="none" cap="none" strike="noStrike">
                <a:solidFill>
                  <a:schemeClr val="dk1"/>
                </a:solidFill>
                <a:latin typeface="Arial"/>
                <a:ea typeface="Arial"/>
                <a:cs typeface="Arial"/>
                <a:sym typeface="Arial"/>
              </a:defRPr>
            </a:lvl2pPr>
            <a:lvl3pPr lvl="2" marR="0" rtl="0" algn="l">
              <a:spcBef>
                <a:spcPts val="427"/>
              </a:spcBef>
              <a:spcAft>
                <a:spcPts val="0"/>
              </a:spcAft>
              <a:buClr>
                <a:schemeClr val="dk1"/>
              </a:buClr>
              <a:buSzPts val="2133"/>
              <a:buFont typeface="Arial"/>
              <a:buNone/>
              <a:defRPr b="0" i="0" sz="2133" u="none" cap="none" strike="noStrike">
                <a:solidFill>
                  <a:schemeClr val="dk1"/>
                </a:solidFill>
                <a:latin typeface="Arial"/>
                <a:ea typeface="Arial"/>
                <a:cs typeface="Arial"/>
                <a:sym typeface="Arial"/>
              </a:defRPr>
            </a:lvl3pPr>
            <a:lvl4pPr lvl="3"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4pPr>
            <a:lvl5pPr lvl="4"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5pPr>
            <a:lvl6pPr lvl="5"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6pPr>
            <a:lvl7pPr lvl="6"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7pPr>
            <a:lvl8pPr lvl="7"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8pPr>
            <a:lvl9pPr lvl="8"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9pPr>
          </a:lstStyle>
          <a:p/>
        </p:txBody>
      </p:sp>
      <p:sp>
        <p:nvSpPr>
          <p:cNvPr id="139" name="Google Shape;139;p35"/>
          <p:cNvSpPr txBox="1"/>
          <p:nvPr>
            <p:ph idx="1" type="body"/>
          </p:nvPr>
        </p:nvSpPr>
        <p:spPr>
          <a:xfrm>
            <a:off x="8602664" y="25763541"/>
            <a:ext cx="26335038" cy="3862388"/>
          </a:xfrm>
          <a:prstGeom prst="rect">
            <a:avLst/>
          </a:prstGeom>
          <a:noFill/>
          <a:ln>
            <a:noFill/>
          </a:ln>
        </p:spPr>
        <p:txBody>
          <a:bodyPr anchorCtr="0" anchor="t" bIns="380325" lIns="380325" spcFirstLastPara="1" rIns="380325" wrap="square" tIns="380325">
            <a:noAutofit/>
          </a:bodyPr>
          <a:lstStyle>
            <a:lvl1pPr indent="-228600" lvl="0" marL="457200" algn="l">
              <a:spcBef>
                <a:spcPts val="256"/>
              </a:spcBef>
              <a:spcAft>
                <a:spcPts val="0"/>
              </a:spcAft>
              <a:buClr>
                <a:schemeClr val="dk1"/>
              </a:buClr>
              <a:buSzPts val="1280"/>
              <a:buFont typeface="Arial"/>
              <a:buNone/>
              <a:defRPr sz="1280"/>
            </a:lvl1pPr>
            <a:lvl2pPr indent="-228600" lvl="1" marL="914400" algn="l">
              <a:spcBef>
                <a:spcPts val="213"/>
              </a:spcBef>
              <a:spcAft>
                <a:spcPts val="0"/>
              </a:spcAft>
              <a:buClr>
                <a:schemeClr val="dk1"/>
              </a:buClr>
              <a:buSzPts val="1067"/>
              <a:buFont typeface="Arial"/>
              <a:buNone/>
              <a:defRPr sz="1067"/>
            </a:lvl2pPr>
            <a:lvl3pPr indent="-228600" lvl="2" marL="1371600" algn="l">
              <a:spcBef>
                <a:spcPts val="171"/>
              </a:spcBef>
              <a:spcAft>
                <a:spcPts val="0"/>
              </a:spcAft>
              <a:buClr>
                <a:schemeClr val="dk1"/>
              </a:buClr>
              <a:buSzPts val="853"/>
              <a:buFont typeface="Arial"/>
              <a:buNone/>
              <a:defRPr sz="853"/>
            </a:lvl3pPr>
            <a:lvl4pPr indent="-228600" lvl="3" marL="1828800" algn="l">
              <a:spcBef>
                <a:spcPts val="149"/>
              </a:spcBef>
              <a:spcAft>
                <a:spcPts val="0"/>
              </a:spcAft>
              <a:buClr>
                <a:schemeClr val="dk1"/>
              </a:buClr>
              <a:buSzPts val="747"/>
              <a:buFont typeface="Arial"/>
              <a:buNone/>
              <a:defRPr sz="747"/>
            </a:lvl4pPr>
            <a:lvl5pPr indent="-228600" lvl="4" marL="2286000" algn="l">
              <a:spcBef>
                <a:spcPts val="149"/>
              </a:spcBef>
              <a:spcAft>
                <a:spcPts val="0"/>
              </a:spcAft>
              <a:buClr>
                <a:schemeClr val="dk1"/>
              </a:buClr>
              <a:buSzPts val="747"/>
              <a:buFont typeface="Arial"/>
              <a:buNone/>
              <a:defRPr sz="747"/>
            </a:lvl5pPr>
            <a:lvl6pPr indent="-228600" lvl="5" marL="2743200" algn="l">
              <a:spcBef>
                <a:spcPts val="149"/>
              </a:spcBef>
              <a:spcAft>
                <a:spcPts val="0"/>
              </a:spcAft>
              <a:buClr>
                <a:schemeClr val="dk1"/>
              </a:buClr>
              <a:buSzPts val="747"/>
              <a:buFont typeface="Arial"/>
              <a:buNone/>
              <a:defRPr sz="747"/>
            </a:lvl6pPr>
            <a:lvl7pPr indent="-228600" lvl="6" marL="3200400" algn="l">
              <a:spcBef>
                <a:spcPts val="149"/>
              </a:spcBef>
              <a:spcAft>
                <a:spcPts val="0"/>
              </a:spcAft>
              <a:buClr>
                <a:schemeClr val="dk1"/>
              </a:buClr>
              <a:buSzPts val="747"/>
              <a:buFont typeface="Arial"/>
              <a:buNone/>
              <a:defRPr sz="747"/>
            </a:lvl7pPr>
            <a:lvl8pPr indent="-228600" lvl="7" marL="3657600" algn="l">
              <a:spcBef>
                <a:spcPts val="149"/>
              </a:spcBef>
              <a:spcAft>
                <a:spcPts val="0"/>
              </a:spcAft>
              <a:buClr>
                <a:schemeClr val="dk1"/>
              </a:buClr>
              <a:buSzPts val="747"/>
              <a:buFont typeface="Arial"/>
              <a:buNone/>
              <a:defRPr sz="747"/>
            </a:lvl8pPr>
            <a:lvl9pPr indent="-228600" lvl="8" marL="4114800" algn="l">
              <a:spcBef>
                <a:spcPts val="149"/>
              </a:spcBef>
              <a:spcAft>
                <a:spcPts val="0"/>
              </a:spcAft>
              <a:buClr>
                <a:schemeClr val="dk1"/>
              </a:buClr>
              <a:buSzPts val="747"/>
              <a:buFont typeface="Arial"/>
              <a:buNone/>
              <a:defRPr sz="747"/>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40" name="Shape 140"/>
        <p:cNvGrpSpPr/>
        <p:nvPr/>
      </p:nvGrpSpPr>
      <p:grpSpPr>
        <a:xfrm>
          <a:off x="0" y="0"/>
          <a:ext cx="0" cy="0"/>
          <a:chOff x="0" y="0"/>
          <a:chExt cx="0" cy="0"/>
        </a:xfrm>
      </p:grpSpPr>
      <p:sp>
        <p:nvSpPr>
          <p:cNvPr id="141" name="Google Shape;141;p36"/>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42" name="Google Shape;142;p36"/>
          <p:cNvSpPr txBox="1"/>
          <p:nvPr>
            <p:ph idx="1" type="body"/>
          </p:nvPr>
        </p:nvSpPr>
        <p:spPr>
          <a:xfrm rot="5400000">
            <a:off x="8507733" y="-2175511"/>
            <a:ext cx="26563319" cy="42191940"/>
          </a:xfrm>
          <a:prstGeom prst="rect">
            <a:avLst/>
          </a:prstGeom>
          <a:noFill/>
          <a:ln>
            <a:noFill/>
          </a:ln>
        </p:spPr>
        <p:txBody>
          <a:bodyPr anchorCtr="0" anchor="t" bIns="380325" lIns="380325" spcFirstLastPara="1" rIns="380325" wrap="square" tIns="380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43" name="Shape 143"/>
        <p:cNvGrpSpPr/>
        <p:nvPr/>
      </p:nvGrpSpPr>
      <p:grpSpPr>
        <a:xfrm>
          <a:off x="0" y="0"/>
          <a:ext cx="0" cy="0"/>
          <a:chOff x="0" y="0"/>
          <a:chExt cx="0" cy="0"/>
        </a:xfrm>
      </p:grpSpPr>
      <p:sp>
        <p:nvSpPr>
          <p:cNvPr id="144" name="Google Shape;144;p37"/>
          <p:cNvSpPr txBox="1"/>
          <p:nvPr>
            <p:ph type="title"/>
          </p:nvPr>
        </p:nvSpPr>
        <p:spPr>
          <a:xfrm rot="5400000">
            <a:off x="22146421" y="11464133"/>
            <a:ext cx="30929263" cy="10547351"/>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45" name="Google Shape;145;p37"/>
          <p:cNvSpPr txBox="1"/>
          <p:nvPr>
            <p:ph idx="1" type="body"/>
          </p:nvPr>
        </p:nvSpPr>
        <p:spPr>
          <a:xfrm rot="5400000">
            <a:off x="974727" y="992189"/>
            <a:ext cx="30929263" cy="31491240"/>
          </a:xfrm>
          <a:prstGeom prst="rect">
            <a:avLst/>
          </a:prstGeom>
          <a:noFill/>
          <a:ln>
            <a:noFill/>
          </a:ln>
        </p:spPr>
        <p:txBody>
          <a:bodyPr anchorCtr="0" anchor="t" bIns="380325" lIns="380325" spcFirstLastPara="1" rIns="380325" wrap="square" tIns="380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9" name="Shape 29"/>
        <p:cNvGrpSpPr/>
        <p:nvPr/>
      </p:nvGrpSpPr>
      <p:grpSpPr>
        <a:xfrm>
          <a:off x="0" y="0"/>
          <a:ext cx="0" cy="0"/>
          <a:chOff x="0" y="0"/>
          <a:chExt cx="0" cy="0"/>
        </a:xfrm>
      </p:grpSpPr>
      <p:sp>
        <p:nvSpPr>
          <p:cNvPr id="30" name="Google Shape;30;p6"/>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1" name="Google Shape;31;p6"/>
          <p:cNvSpPr txBox="1"/>
          <p:nvPr>
            <p:ph idx="1" type="body"/>
          </p:nvPr>
        </p:nvSpPr>
        <p:spPr>
          <a:xfrm>
            <a:off x="693739" y="5638802"/>
            <a:ext cx="4910137" cy="26563637"/>
          </a:xfrm>
          <a:prstGeom prst="rect">
            <a:avLst/>
          </a:prstGeom>
          <a:noFill/>
          <a:ln>
            <a:noFill/>
          </a:ln>
        </p:spPr>
        <p:txBody>
          <a:bodyPr anchorCtr="0" anchor="t" bIns="380325" lIns="380325" spcFirstLastPara="1" rIns="380325" wrap="square" tIns="380325">
            <a:noAutofit/>
          </a:bodyPr>
          <a:lstStyle>
            <a:lvl1pPr indent="-384365" lvl="0" marL="457200" algn="l">
              <a:spcBef>
                <a:spcPts val="491"/>
              </a:spcBef>
              <a:spcAft>
                <a:spcPts val="0"/>
              </a:spcAft>
              <a:buClr>
                <a:schemeClr val="dk1"/>
              </a:buClr>
              <a:buSzPts val="2453"/>
              <a:buFont typeface="Arial"/>
              <a:buChar char="•"/>
              <a:defRPr sz="2453"/>
            </a:lvl1pPr>
            <a:lvl2pPr indent="-364045" lvl="1" marL="914400" algn="l">
              <a:spcBef>
                <a:spcPts val="427"/>
              </a:spcBef>
              <a:spcAft>
                <a:spcPts val="0"/>
              </a:spcAft>
              <a:buClr>
                <a:schemeClr val="dk1"/>
              </a:buClr>
              <a:buSzPts val="2133"/>
              <a:buFont typeface="Arial"/>
              <a:buChar char="–"/>
              <a:defRPr sz="2133"/>
            </a:lvl2pPr>
            <a:lvl3pPr indent="-343725" lvl="2" marL="1371600" algn="l">
              <a:spcBef>
                <a:spcPts val="363"/>
              </a:spcBef>
              <a:spcAft>
                <a:spcPts val="0"/>
              </a:spcAft>
              <a:buClr>
                <a:schemeClr val="dk1"/>
              </a:buClr>
              <a:buSzPts val="1813"/>
              <a:buFont typeface="Arial"/>
              <a:buChar char="•"/>
              <a:defRPr sz="1812"/>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
        <p:nvSpPr>
          <p:cNvPr id="32" name="Google Shape;32;p6"/>
          <p:cNvSpPr txBox="1"/>
          <p:nvPr>
            <p:ph idx="2" type="body"/>
          </p:nvPr>
        </p:nvSpPr>
        <p:spPr>
          <a:xfrm>
            <a:off x="5756275" y="5638802"/>
            <a:ext cx="4911725" cy="26563637"/>
          </a:xfrm>
          <a:prstGeom prst="rect">
            <a:avLst/>
          </a:prstGeom>
          <a:noFill/>
          <a:ln>
            <a:noFill/>
          </a:ln>
        </p:spPr>
        <p:txBody>
          <a:bodyPr anchorCtr="0" anchor="t" bIns="380325" lIns="380325" spcFirstLastPara="1" rIns="380325" wrap="square" tIns="380325">
            <a:noAutofit/>
          </a:bodyPr>
          <a:lstStyle>
            <a:lvl1pPr indent="-384365" lvl="0" marL="457200" algn="l">
              <a:spcBef>
                <a:spcPts val="491"/>
              </a:spcBef>
              <a:spcAft>
                <a:spcPts val="0"/>
              </a:spcAft>
              <a:buClr>
                <a:schemeClr val="dk1"/>
              </a:buClr>
              <a:buSzPts val="2453"/>
              <a:buFont typeface="Arial"/>
              <a:buChar char="•"/>
              <a:defRPr sz="2453"/>
            </a:lvl1pPr>
            <a:lvl2pPr indent="-364045" lvl="1" marL="914400" algn="l">
              <a:spcBef>
                <a:spcPts val="427"/>
              </a:spcBef>
              <a:spcAft>
                <a:spcPts val="0"/>
              </a:spcAft>
              <a:buClr>
                <a:schemeClr val="dk1"/>
              </a:buClr>
              <a:buSzPts val="2133"/>
              <a:buFont typeface="Arial"/>
              <a:buChar char="–"/>
              <a:defRPr sz="2133"/>
            </a:lvl2pPr>
            <a:lvl3pPr indent="-343725" lvl="2" marL="1371600" algn="l">
              <a:spcBef>
                <a:spcPts val="363"/>
              </a:spcBef>
              <a:spcAft>
                <a:spcPts val="0"/>
              </a:spcAft>
              <a:buClr>
                <a:schemeClr val="dk1"/>
              </a:buClr>
              <a:buSzPts val="1813"/>
              <a:buFont typeface="Arial"/>
              <a:buChar char="•"/>
              <a:defRPr sz="1812"/>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3" name="Shape 33"/>
        <p:cNvGrpSpPr/>
        <p:nvPr/>
      </p:nvGrpSpPr>
      <p:grpSpPr>
        <a:xfrm>
          <a:off x="0" y="0"/>
          <a:ext cx="0" cy="0"/>
          <a:chOff x="0" y="0"/>
          <a:chExt cx="0" cy="0"/>
        </a:xfrm>
      </p:grpSpPr>
      <p:sp>
        <p:nvSpPr>
          <p:cNvPr id="34" name="Google Shape;34;p7"/>
          <p:cNvSpPr txBox="1"/>
          <p:nvPr>
            <p:ph type="title"/>
          </p:nvPr>
        </p:nvSpPr>
        <p:spPr>
          <a:xfrm>
            <a:off x="2193926" y="1317626"/>
            <a:ext cx="39503351" cy="548640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5" name="Google Shape;35;p7"/>
          <p:cNvSpPr txBox="1"/>
          <p:nvPr>
            <p:ph idx="1" type="body"/>
          </p:nvPr>
        </p:nvSpPr>
        <p:spPr>
          <a:xfrm>
            <a:off x="2193926" y="7369178"/>
            <a:ext cx="19392900" cy="3070226"/>
          </a:xfrm>
          <a:prstGeom prst="rect">
            <a:avLst/>
          </a:prstGeom>
          <a:noFill/>
          <a:ln>
            <a:noFill/>
          </a:ln>
        </p:spPr>
        <p:txBody>
          <a:bodyPr anchorCtr="0" anchor="b" bIns="380325" lIns="380325" spcFirstLastPara="1" rIns="380325" wrap="square" tIns="380325">
            <a:noAutofit/>
          </a:bodyPr>
          <a:lstStyle>
            <a:lvl1pPr indent="-228600" lvl="0" marL="457200" algn="l">
              <a:spcBef>
                <a:spcPts val="427"/>
              </a:spcBef>
              <a:spcAft>
                <a:spcPts val="0"/>
              </a:spcAft>
              <a:buClr>
                <a:schemeClr val="dk1"/>
              </a:buClr>
              <a:buSzPts val="2133"/>
              <a:buFont typeface="Arial"/>
              <a:buNone/>
              <a:defRPr b="1" sz="2133"/>
            </a:lvl1pPr>
            <a:lvl2pPr indent="-228600" lvl="1" marL="914400" algn="l">
              <a:spcBef>
                <a:spcPts val="363"/>
              </a:spcBef>
              <a:spcAft>
                <a:spcPts val="0"/>
              </a:spcAft>
              <a:buClr>
                <a:schemeClr val="dk1"/>
              </a:buClr>
              <a:buSzPts val="1813"/>
              <a:buFont typeface="Arial"/>
              <a:buNone/>
              <a:defRPr b="1" sz="1812"/>
            </a:lvl2pPr>
            <a:lvl3pPr indent="-228600" lvl="2" marL="1371600" algn="l">
              <a:spcBef>
                <a:spcPts val="320"/>
              </a:spcBef>
              <a:spcAft>
                <a:spcPts val="0"/>
              </a:spcAft>
              <a:buClr>
                <a:schemeClr val="dk1"/>
              </a:buClr>
              <a:buSzPts val="1600"/>
              <a:buFont typeface="Arial"/>
              <a:buNone/>
              <a:defRPr b="1" sz="1600"/>
            </a:lvl3pPr>
            <a:lvl4pPr indent="-228600" lvl="3" marL="1828800" algn="l">
              <a:spcBef>
                <a:spcPts val="277"/>
              </a:spcBef>
              <a:spcAft>
                <a:spcPts val="0"/>
              </a:spcAft>
              <a:buClr>
                <a:schemeClr val="dk1"/>
              </a:buClr>
              <a:buSzPts val="1387"/>
              <a:buFont typeface="Arial"/>
              <a:buNone/>
              <a:defRPr b="1" sz="1387"/>
            </a:lvl4pPr>
            <a:lvl5pPr indent="-228600" lvl="4" marL="2286000" algn="l">
              <a:spcBef>
                <a:spcPts val="277"/>
              </a:spcBef>
              <a:spcAft>
                <a:spcPts val="0"/>
              </a:spcAft>
              <a:buClr>
                <a:schemeClr val="dk1"/>
              </a:buClr>
              <a:buSzPts val="1387"/>
              <a:buFont typeface="Arial"/>
              <a:buNone/>
              <a:defRPr b="1" sz="1387"/>
            </a:lvl5pPr>
            <a:lvl6pPr indent="-228600" lvl="5" marL="2743200" algn="l">
              <a:spcBef>
                <a:spcPts val="277"/>
              </a:spcBef>
              <a:spcAft>
                <a:spcPts val="0"/>
              </a:spcAft>
              <a:buClr>
                <a:schemeClr val="dk1"/>
              </a:buClr>
              <a:buSzPts val="1387"/>
              <a:buFont typeface="Arial"/>
              <a:buNone/>
              <a:defRPr b="1" sz="1387"/>
            </a:lvl6pPr>
            <a:lvl7pPr indent="-228600" lvl="6" marL="3200400" algn="l">
              <a:spcBef>
                <a:spcPts val="277"/>
              </a:spcBef>
              <a:spcAft>
                <a:spcPts val="0"/>
              </a:spcAft>
              <a:buClr>
                <a:schemeClr val="dk1"/>
              </a:buClr>
              <a:buSzPts val="1387"/>
              <a:buFont typeface="Arial"/>
              <a:buNone/>
              <a:defRPr b="1" sz="1387"/>
            </a:lvl7pPr>
            <a:lvl8pPr indent="-228600" lvl="7" marL="3657600" algn="l">
              <a:spcBef>
                <a:spcPts val="277"/>
              </a:spcBef>
              <a:spcAft>
                <a:spcPts val="0"/>
              </a:spcAft>
              <a:buClr>
                <a:schemeClr val="dk1"/>
              </a:buClr>
              <a:buSzPts val="1387"/>
              <a:buFont typeface="Arial"/>
              <a:buNone/>
              <a:defRPr b="1" sz="1387"/>
            </a:lvl8pPr>
            <a:lvl9pPr indent="-228600" lvl="8" marL="4114800" algn="l">
              <a:spcBef>
                <a:spcPts val="277"/>
              </a:spcBef>
              <a:spcAft>
                <a:spcPts val="0"/>
              </a:spcAft>
              <a:buClr>
                <a:schemeClr val="dk1"/>
              </a:buClr>
              <a:buSzPts val="1387"/>
              <a:buFont typeface="Arial"/>
              <a:buNone/>
              <a:defRPr b="1" sz="1387"/>
            </a:lvl9pPr>
          </a:lstStyle>
          <a:p/>
        </p:txBody>
      </p:sp>
      <p:sp>
        <p:nvSpPr>
          <p:cNvPr id="36" name="Google Shape;36;p7"/>
          <p:cNvSpPr txBox="1"/>
          <p:nvPr>
            <p:ph idx="2" type="body"/>
          </p:nvPr>
        </p:nvSpPr>
        <p:spPr>
          <a:xfrm>
            <a:off x="2193926" y="10439402"/>
            <a:ext cx="19392900" cy="18965864"/>
          </a:xfrm>
          <a:prstGeom prst="rect">
            <a:avLst/>
          </a:prstGeom>
          <a:noFill/>
          <a:ln>
            <a:noFill/>
          </a:ln>
        </p:spPr>
        <p:txBody>
          <a:bodyPr anchorCtr="0" anchor="t" bIns="380325" lIns="380325" spcFirstLastPara="1" rIns="380325" wrap="square" tIns="380325">
            <a:noAutofit/>
          </a:bodyPr>
          <a:lstStyle>
            <a:lvl1pPr indent="-364045" lvl="0" marL="457200" algn="l">
              <a:spcBef>
                <a:spcPts val="427"/>
              </a:spcBef>
              <a:spcAft>
                <a:spcPts val="0"/>
              </a:spcAft>
              <a:buClr>
                <a:schemeClr val="dk1"/>
              </a:buClr>
              <a:buSzPts val="2133"/>
              <a:buFont typeface="Arial"/>
              <a:buChar char="•"/>
              <a:defRPr sz="2133"/>
            </a:lvl1pPr>
            <a:lvl2pPr indent="-343725" lvl="1" marL="914400" algn="l">
              <a:spcBef>
                <a:spcPts val="363"/>
              </a:spcBef>
              <a:spcAft>
                <a:spcPts val="0"/>
              </a:spcAft>
              <a:buClr>
                <a:schemeClr val="dk1"/>
              </a:buClr>
              <a:buSzPts val="1813"/>
              <a:buFont typeface="Arial"/>
              <a:buChar char="–"/>
              <a:defRPr sz="1812"/>
            </a:lvl2pPr>
            <a:lvl3pPr indent="-330200" lvl="2" marL="1371600" algn="l">
              <a:spcBef>
                <a:spcPts val="320"/>
              </a:spcBef>
              <a:spcAft>
                <a:spcPts val="0"/>
              </a:spcAft>
              <a:buClr>
                <a:schemeClr val="dk1"/>
              </a:buClr>
              <a:buSzPts val="1600"/>
              <a:buFont typeface="Arial"/>
              <a:buChar char="•"/>
              <a:defRPr sz="1600"/>
            </a:lvl3pPr>
            <a:lvl4pPr indent="-316674" lvl="3" marL="1828800" algn="l">
              <a:spcBef>
                <a:spcPts val="277"/>
              </a:spcBef>
              <a:spcAft>
                <a:spcPts val="0"/>
              </a:spcAft>
              <a:buClr>
                <a:schemeClr val="dk1"/>
              </a:buClr>
              <a:buSzPts val="1387"/>
              <a:buFont typeface="Arial"/>
              <a:buChar char="–"/>
              <a:defRPr sz="1387"/>
            </a:lvl4pPr>
            <a:lvl5pPr indent="-316674" lvl="4" marL="2286000" algn="l">
              <a:spcBef>
                <a:spcPts val="277"/>
              </a:spcBef>
              <a:spcAft>
                <a:spcPts val="0"/>
              </a:spcAft>
              <a:buClr>
                <a:schemeClr val="dk1"/>
              </a:buClr>
              <a:buSzPts val="1387"/>
              <a:buFont typeface="Arial"/>
              <a:buChar char="»"/>
              <a:defRPr sz="1387"/>
            </a:lvl5pPr>
            <a:lvl6pPr indent="-316674" lvl="5" marL="2743200" algn="l">
              <a:spcBef>
                <a:spcPts val="277"/>
              </a:spcBef>
              <a:spcAft>
                <a:spcPts val="0"/>
              </a:spcAft>
              <a:buClr>
                <a:schemeClr val="dk1"/>
              </a:buClr>
              <a:buSzPts val="1387"/>
              <a:buFont typeface="Arial"/>
              <a:buChar char="»"/>
              <a:defRPr sz="1387"/>
            </a:lvl6pPr>
            <a:lvl7pPr indent="-316674" lvl="6" marL="3200400" algn="l">
              <a:spcBef>
                <a:spcPts val="277"/>
              </a:spcBef>
              <a:spcAft>
                <a:spcPts val="0"/>
              </a:spcAft>
              <a:buClr>
                <a:schemeClr val="dk1"/>
              </a:buClr>
              <a:buSzPts val="1387"/>
              <a:buFont typeface="Arial"/>
              <a:buChar char="»"/>
              <a:defRPr sz="1387"/>
            </a:lvl7pPr>
            <a:lvl8pPr indent="-316674" lvl="7" marL="3657600" algn="l">
              <a:spcBef>
                <a:spcPts val="277"/>
              </a:spcBef>
              <a:spcAft>
                <a:spcPts val="0"/>
              </a:spcAft>
              <a:buClr>
                <a:schemeClr val="dk1"/>
              </a:buClr>
              <a:buSzPts val="1387"/>
              <a:buFont typeface="Arial"/>
              <a:buChar char="»"/>
              <a:defRPr sz="1387"/>
            </a:lvl8pPr>
            <a:lvl9pPr indent="-316674" lvl="8" marL="4114800" algn="l">
              <a:spcBef>
                <a:spcPts val="277"/>
              </a:spcBef>
              <a:spcAft>
                <a:spcPts val="0"/>
              </a:spcAft>
              <a:buClr>
                <a:schemeClr val="dk1"/>
              </a:buClr>
              <a:buSzPts val="1387"/>
              <a:buFont typeface="Arial"/>
              <a:buChar char="»"/>
              <a:defRPr sz="1387"/>
            </a:lvl9pPr>
          </a:lstStyle>
          <a:p/>
        </p:txBody>
      </p:sp>
      <p:sp>
        <p:nvSpPr>
          <p:cNvPr id="37" name="Google Shape;37;p7"/>
          <p:cNvSpPr txBox="1"/>
          <p:nvPr>
            <p:ph idx="3" type="body"/>
          </p:nvPr>
        </p:nvSpPr>
        <p:spPr>
          <a:xfrm>
            <a:off x="22296441" y="7369178"/>
            <a:ext cx="19400837" cy="3070226"/>
          </a:xfrm>
          <a:prstGeom prst="rect">
            <a:avLst/>
          </a:prstGeom>
          <a:noFill/>
          <a:ln>
            <a:noFill/>
          </a:ln>
        </p:spPr>
        <p:txBody>
          <a:bodyPr anchorCtr="0" anchor="b" bIns="380325" lIns="380325" spcFirstLastPara="1" rIns="380325" wrap="square" tIns="380325">
            <a:noAutofit/>
          </a:bodyPr>
          <a:lstStyle>
            <a:lvl1pPr indent="-228600" lvl="0" marL="457200" algn="l">
              <a:spcBef>
                <a:spcPts val="427"/>
              </a:spcBef>
              <a:spcAft>
                <a:spcPts val="0"/>
              </a:spcAft>
              <a:buClr>
                <a:schemeClr val="dk1"/>
              </a:buClr>
              <a:buSzPts val="2133"/>
              <a:buFont typeface="Arial"/>
              <a:buNone/>
              <a:defRPr b="1" sz="2133"/>
            </a:lvl1pPr>
            <a:lvl2pPr indent="-228600" lvl="1" marL="914400" algn="l">
              <a:spcBef>
                <a:spcPts val="363"/>
              </a:spcBef>
              <a:spcAft>
                <a:spcPts val="0"/>
              </a:spcAft>
              <a:buClr>
                <a:schemeClr val="dk1"/>
              </a:buClr>
              <a:buSzPts val="1813"/>
              <a:buFont typeface="Arial"/>
              <a:buNone/>
              <a:defRPr b="1" sz="1812"/>
            </a:lvl2pPr>
            <a:lvl3pPr indent="-228600" lvl="2" marL="1371600" algn="l">
              <a:spcBef>
                <a:spcPts val="320"/>
              </a:spcBef>
              <a:spcAft>
                <a:spcPts val="0"/>
              </a:spcAft>
              <a:buClr>
                <a:schemeClr val="dk1"/>
              </a:buClr>
              <a:buSzPts val="1600"/>
              <a:buFont typeface="Arial"/>
              <a:buNone/>
              <a:defRPr b="1" sz="1600"/>
            </a:lvl3pPr>
            <a:lvl4pPr indent="-228600" lvl="3" marL="1828800" algn="l">
              <a:spcBef>
                <a:spcPts val="277"/>
              </a:spcBef>
              <a:spcAft>
                <a:spcPts val="0"/>
              </a:spcAft>
              <a:buClr>
                <a:schemeClr val="dk1"/>
              </a:buClr>
              <a:buSzPts val="1387"/>
              <a:buFont typeface="Arial"/>
              <a:buNone/>
              <a:defRPr b="1" sz="1387"/>
            </a:lvl4pPr>
            <a:lvl5pPr indent="-228600" lvl="4" marL="2286000" algn="l">
              <a:spcBef>
                <a:spcPts val="277"/>
              </a:spcBef>
              <a:spcAft>
                <a:spcPts val="0"/>
              </a:spcAft>
              <a:buClr>
                <a:schemeClr val="dk1"/>
              </a:buClr>
              <a:buSzPts val="1387"/>
              <a:buFont typeface="Arial"/>
              <a:buNone/>
              <a:defRPr b="1" sz="1387"/>
            </a:lvl5pPr>
            <a:lvl6pPr indent="-228600" lvl="5" marL="2743200" algn="l">
              <a:spcBef>
                <a:spcPts val="277"/>
              </a:spcBef>
              <a:spcAft>
                <a:spcPts val="0"/>
              </a:spcAft>
              <a:buClr>
                <a:schemeClr val="dk1"/>
              </a:buClr>
              <a:buSzPts val="1387"/>
              <a:buFont typeface="Arial"/>
              <a:buNone/>
              <a:defRPr b="1" sz="1387"/>
            </a:lvl6pPr>
            <a:lvl7pPr indent="-228600" lvl="6" marL="3200400" algn="l">
              <a:spcBef>
                <a:spcPts val="277"/>
              </a:spcBef>
              <a:spcAft>
                <a:spcPts val="0"/>
              </a:spcAft>
              <a:buClr>
                <a:schemeClr val="dk1"/>
              </a:buClr>
              <a:buSzPts val="1387"/>
              <a:buFont typeface="Arial"/>
              <a:buNone/>
              <a:defRPr b="1" sz="1387"/>
            </a:lvl7pPr>
            <a:lvl8pPr indent="-228600" lvl="7" marL="3657600" algn="l">
              <a:spcBef>
                <a:spcPts val="277"/>
              </a:spcBef>
              <a:spcAft>
                <a:spcPts val="0"/>
              </a:spcAft>
              <a:buClr>
                <a:schemeClr val="dk1"/>
              </a:buClr>
              <a:buSzPts val="1387"/>
              <a:buFont typeface="Arial"/>
              <a:buNone/>
              <a:defRPr b="1" sz="1387"/>
            </a:lvl8pPr>
            <a:lvl9pPr indent="-228600" lvl="8" marL="4114800" algn="l">
              <a:spcBef>
                <a:spcPts val="277"/>
              </a:spcBef>
              <a:spcAft>
                <a:spcPts val="0"/>
              </a:spcAft>
              <a:buClr>
                <a:schemeClr val="dk1"/>
              </a:buClr>
              <a:buSzPts val="1387"/>
              <a:buFont typeface="Arial"/>
              <a:buNone/>
              <a:defRPr b="1" sz="1387"/>
            </a:lvl9pPr>
          </a:lstStyle>
          <a:p/>
        </p:txBody>
      </p:sp>
      <p:sp>
        <p:nvSpPr>
          <p:cNvPr id="38" name="Google Shape;38;p7"/>
          <p:cNvSpPr txBox="1"/>
          <p:nvPr>
            <p:ph idx="4" type="body"/>
          </p:nvPr>
        </p:nvSpPr>
        <p:spPr>
          <a:xfrm>
            <a:off x="22296441" y="10439402"/>
            <a:ext cx="19400837" cy="18965864"/>
          </a:xfrm>
          <a:prstGeom prst="rect">
            <a:avLst/>
          </a:prstGeom>
          <a:noFill/>
          <a:ln>
            <a:noFill/>
          </a:ln>
        </p:spPr>
        <p:txBody>
          <a:bodyPr anchorCtr="0" anchor="t" bIns="380325" lIns="380325" spcFirstLastPara="1" rIns="380325" wrap="square" tIns="380325">
            <a:noAutofit/>
          </a:bodyPr>
          <a:lstStyle>
            <a:lvl1pPr indent="-364045" lvl="0" marL="457200" algn="l">
              <a:spcBef>
                <a:spcPts val="427"/>
              </a:spcBef>
              <a:spcAft>
                <a:spcPts val="0"/>
              </a:spcAft>
              <a:buClr>
                <a:schemeClr val="dk1"/>
              </a:buClr>
              <a:buSzPts val="2133"/>
              <a:buFont typeface="Arial"/>
              <a:buChar char="•"/>
              <a:defRPr sz="2133"/>
            </a:lvl1pPr>
            <a:lvl2pPr indent="-343725" lvl="1" marL="914400" algn="l">
              <a:spcBef>
                <a:spcPts val="363"/>
              </a:spcBef>
              <a:spcAft>
                <a:spcPts val="0"/>
              </a:spcAft>
              <a:buClr>
                <a:schemeClr val="dk1"/>
              </a:buClr>
              <a:buSzPts val="1813"/>
              <a:buFont typeface="Arial"/>
              <a:buChar char="–"/>
              <a:defRPr sz="1812"/>
            </a:lvl2pPr>
            <a:lvl3pPr indent="-330200" lvl="2" marL="1371600" algn="l">
              <a:spcBef>
                <a:spcPts val="320"/>
              </a:spcBef>
              <a:spcAft>
                <a:spcPts val="0"/>
              </a:spcAft>
              <a:buClr>
                <a:schemeClr val="dk1"/>
              </a:buClr>
              <a:buSzPts val="1600"/>
              <a:buFont typeface="Arial"/>
              <a:buChar char="•"/>
              <a:defRPr sz="1600"/>
            </a:lvl3pPr>
            <a:lvl4pPr indent="-316674" lvl="3" marL="1828800" algn="l">
              <a:spcBef>
                <a:spcPts val="277"/>
              </a:spcBef>
              <a:spcAft>
                <a:spcPts val="0"/>
              </a:spcAft>
              <a:buClr>
                <a:schemeClr val="dk1"/>
              </a:buClr>
              <a:buSzPts val="1387"/>
              <a:buFont typeface="Arial"/>
              <a:buChar char="–"/>
              <a:defRPr sz="1387"/>
            </a:lvl4pPr>
            <a:lvl5pPr indent="-316674" lvl="4" marL="2286000" algn="l">
              <a:spcBef>
                <a:spcPts val="277"/>
              </a:spcBef>
              <a:spcAft>
                <a:spcPts val="0"/>
              </a:spcAft>
              <a:buClr>
                <a:schemeClr val="dk1"/>
              </a:buClr>
              <a:buSzPts val="1387"/>
              <a:buFont typeface="Arial"/>
              <a:buChar char="»"/>
              <a:defRPr sz="1387"/>
            </a:lvl5pPr>
            <a:lvl6pPr indent="-316674" lvl="5" marL="2743200" algn="l">
              <a:spcBef>
                <a:spcPts val="277"/>
              </a:spcBef>
              <a:spcAft>
                <a:spcPts val="0"/>
              </a:spcAft>
              <a:buClr>
                <a:schemeClr val="dk1"/>
              </a:buClr>
              <a:buSzPts val="1387"/>
              <a:buFont typeface="Arial"/>
              <a:buChar char="»"/>
              <a:defRPr sz="1387"/>
            </a:lvl6pPr>
            <a:lvl7pPr indent="-316674" lvl="6" marL="3200400" algn="l">
              <a:spcBef>
                <a:spcPts val="277"/>
              </a:spcBef>
              <a:spcAft>
                <a:spcPts val="0"/>
              </a:spcAft>
              <a:buClr>
                <a:schemeClr val="dk1"/>
              </a:buClr>
              <a:buSzPts val="1387"/>
              <a:buFont typeface="Arial"/>
              <a:buChar char="»"/>
              <a:defRPr sz="1387"/>
            </a:lvl7pPr>
            <a:lvl8pPr indent="-316674" lvl="7" marL="3657600" algn="l">
              <a:spcBef>
                <a:spcPts val="277"/>
              </a:spcBef>
              <a:spcAft>
                <a:spcPts val="0"/>
              </a:spcAft>
              <a:buClr>
                <a:schemeClr val="dk1"/>
              </a:buClr>
              <a:buSzPts val="1387"/>
              <a:buFont typeface="Arial"/>
              <a:buChar char="»"/>
              <a:defRPr sz="1387"/>
            </a:lvl8pPr>
            <a:lvl9pPr indent="-316674" lvl="8" marL="4114800" algn="l">
              <a:spcBef>
                <a:spcPts val="277"/>
              </a:spcBef>
              <a:spcAft>
                <a:spcPts val="0"/>
              </a:spcAft>
              <a:buClr>
                <a:schemeClr val="dk1"/>
              </a:buClr>
              <a:buSzPts val="1387"/>
              <a:buFont typeface="Arial"/>
              <a:buChar char="»"/>
              <a:defRPr sz="1387"/>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9" name="Shape 39"/>
        <p:cNvGrpSpPr/>
        <p:nvPr/>
      </p:nvGrpSpPr>
      <p:grpSpPr>
        <a:xfrm>
          <a:off x="0" y="0"/>
          <a:ext cx="0" cy="0"/>
          <a:chOff x="0" y="0"/>
          <a:chExt cx="0" cy="0"/>
        </a:xfrm>
      </p:grpSpPr>
      <p:sp>
        <p:nvSpPr>
          <p:cNvPr id="40" name="Google Shape;40;p8"/>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1" name="Shape 4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42" name="Shape 42"/>
        <p:cNvGrpSpPr/>
        <p:nvPr/>
      </p:nvGrpSpPr>
      <p:grpSpPr>
        <a:xfrm>
          <a:off x="0" y="0"/>
          <a:ext cx="0" cy="0"/>
          <a:chOff x="0" y="0"/>
          <a:chExt cx="0" cy="0"/>
        </a:xfrm>
      </p:grpSpPr>
      <p:sp>
        <p:nvSpPr>
          <p:cNvPr id="43" name="Google Shape;43;p10"/>
          <p:cNvSpPr txBox="1"/>
          <p:nvPr>
            <p:ph type="title"/>
          </p:nvPr>
        </p:nvSpPr>
        <p:spPr>
          <a:xfrm>
            <a:off x="2193926" y="1311276"/>
            <a:ext cx="14439900" cy="5576889"/>
          </a:xfrm>
          <a:prstGeom prst="rect">
            <a:avLst/>
          </a:prstGeom>
          <a:noFill/>
          <a:ln>
            <a:noFill/>
          </a:ln>
        </p:spPr>
        <p:txBody>
          <a:bodyPr anchorCtr="0" anchor="b" bIns="38000" lIns="76050" spcFirstLastPara="1" rIns="76050" wrap="square" tIns="38000">
            <a:noAutofit/>
          </a:bodyPr>
          <a:lstStyle>
            <a:lvl1pPr lvl="0" algn="l">
              <a:spcBef>
                <a:spcPts val="0"/>
              </a:spcBef>
              <a:spcAft>
                <a:spcPts val="0"/>
              </a:spcAft>
              <a:buSzPts val="1400"/>
              <a:buNone/>
              <a:defRPr b="1" sz="1812"/>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4" name="Google Shape;44;p10"/>
          <p:cNvSpPr txBox="1"/>
          <p:nvPr>
            <p:ph idx="1" type="body"/>
          </p:nvPr>
        </p:nvSpPr>
        <p:spPr>
          <a:xfrm>
            <a:off x="17160875" y="1311276"/>
            <a:ext cx="24536399" cy="28093989"/>
          </a:xfrm>
          <a:prstGeom prst="rect">
            <a:avLst/>
          </a:prstGeom>
          <a:noFill/>
          <a:ln>
            <a:noFill/>
          </a:ln>
        </p:spPr>
        <p:txBody>
          <a:bodyPr anchorCtr="0" anchor="t" bIns="380325" lIns="380325" spcFirstLastPara="1" rIns="380325" wrap="square" tIns="380325">
            <a:noAutofit/>
          </a:bodyPr>
          <a:lstStyle>
            <a:lvl1pPr indent="-411480" lvl="0" marL="457200" algn="l">
              <a:spcBef>
                <a:spcPts val="576"/>
              </a:spcBef>
              <a:spcAft>
                <a:spcPts val="0"/>
              </a:spcAft>
              <a:buClr>
                <a:schemeClr val="dk1"/>
              </a:buClr>
              <a:buSzPts val="2880"/>
              <a:buFont typeface="Arial"/>
              <a:buChar char="•"/>
              <a:defRPr sz="2880"/>
            </a:lvl1pPr>
            <a:lvl2pPr indent="-384365" lvl="1" marL="914400" algn="l">
              <a:spcBef>
                <a:spcPts val="491"/>
              </a:spcBef>
              <a:spcAft>
                <a:spcPts val="0"/>
              </a:spcAft>
              <a:buClr>
                <a:schemeClr val="dk1"/>
              </a:buClr>
              <a:buSzPts val="2453"/>
              <a:buFont typeface="Arial"/>
              <a:buChar char="–"/>
              <a:defRPr sz="2453"/>
            </a:lvl2pPr>
            <a:lvl3pPr indent="-364045" lvl="2" marL="1371600" algn="l">
              <a:spcBef>
                <a:spcPts val="427"/>
              </a:spcBef>
              <a:spcAft>
                <a:spcPts val="0"/>
              </a:spcAft>
              <a:buClr>
                <a:schemeClr val="dk1"/>
              </a:buClr>
              <a:buSzPts val="2133"/>
              <a:buFont typeface="Arial"/>
              <a:buChar char="•"/>
              <a:defRPr sz="2133"/>
            </a:lvl3pPr>
            <a:lvl4pPr indent="-343725" lvl="3" marL="1828800" algn="l">
              <a:spcBef>
                <a:spcPts val="363"/>
              </a:spcBef>
              <a:spcAft>
                <a:spcPts val="0"/>
              </a:spcAft>
              <a:buClr>
                <a:schemeClr val="dk1"/>
              </a:buClr>
              <a:buSzPts val="1813"/>
              <a:buFont typeface="Arial"/>
              <a:buChar char="–"/>
              <a:defRPr sz="1812"/>
            </a:lvl4pPr>
            <a:lvl5pPr indent="-343725" lvl="4" marL="2286000" algn="l">
              <a:spcBef>
                <a:spcPts val="363"/>
              </a:spcBef>
              <a:spcAft>
                <a:spcPts val="0"/>
              </a:spcAft>
              <a:buClr>
                <a:schemeClr val="dk1"/>
              </a:buClr>
              <a:buSzPts val="1813"/>
              <a:buFont typeface="Arial"/>
              <a:buChar char="»"/>
              <a:defRPr sz="1812"/>
            </a:lvl5pPr>
            <a:lvl6pPr indent="-343725" lvl="5" marL="2743200" algn="l">
              <a:spcBef>
                <a:spcPts val="363"/>
              </a:spcBef>
              <a:spcAft>
                <a:spcPts val="0"/>
              </a:spcAft>
              <a:buClr>
                <a:schemeClr val="dk1"/>
              </a:buClr>
              <a:buSzPts val="1813"/>
              <a:buFont typeface="Arial"/>
              <a:buChar char="»"/>
              <a:defRPr sz="1812"/>
            </a:lvl6pPr>
            <a:lvl7pPr indent="-343725" lvl="6" marL="3200400" algn="l">
              <a:spcBef>
                <a:spcPts val="363"/>
              </a:spcBef>
              <a:spcAft>
                <a:spcPts val="0"/>
              </a:spcAft>
              <a:buClr>
                <a:schemeClr val="dk1"/>
              </a:buClr>
              <a:buSzPts val="1813"/>
              <a:buFont typeface="Arial"/>
              <a:buChar char="»"/>
              <a:defRPr sz="1812"/>
            </a:lvl7pPr>
            <a:lvl8pPr indent="-343725" lvl="7" marL="3657600" algn="l">
              <a:spcBef>
                <a:spcPts val="363"/>
              </a:spcBef>
              <a:spcAft>
                <a:spcPts val="0"/>
              </a:spcAft>
              <a:buClr>
                <a:schemeClr val="dk1"/>
              </a:buClr>
              <a:buSzPts val="1813"/>
              <a:buFont typeface="Arial"/>
              <a:buChar char="»"/>
              <a:defRPr sz="1812"/>
            </a:lvl8pPr>
            <a:lvl9pPr indent="-343725" lvl="8" marL="4114800" algn="l">
              <a:spcBef>
                <a:spcPts val="363"/>
              </a:spcBef>
              <a:spcAft>
                <a:spcPts val="0"/>
              </a:spcAft>
              <a:buClr>
                <a:schemeClr val="dk1"/>
              </a:buClr>
              <a:buSzPts val="1813"/>
              <a:buFont typeface="Arial"/>
              <a:buChar char="»"/>
              <a:defRPr sz="1812"/>
            </a:lvl9pPr>
          </a:lstStyle>
          <a:p/>
        </p:txBody>
      </p:sp>
      <p:sp>
        <p:nvSpPr>
          <p:cNvPr id="45" name="Google Shape;45;p10"/>
          <p:cNvSpPr txBox="1"/>
          <p:nvPr>
            <p:ph idx="2" type="body"/>
          </p:nvPr>
        </p:nvSpPr>
        <p:spPr>
          <a:xfrm>
            <a:off x="2193926" y="6888164"/>
            <a:ext cx="14439900" cy="22517100"/>
          </a:xfrm>
          <a:prstGeom prst="rect">
            <a:avLst/>
          </a:prstGeom>
          <a:noFill/>
          <a:ln>
            <a:noFill/>
          </a:ln>
        </p:spPr>
        <p:txBody>
          <a:bodyPr anchorCtr="0" anchor="t" bIns="380325" lIns="380325" spcFirstLastPara="1" rIns="380325" wrap="square" tIns="380325">
            <a:noAutofit/>
          </a:bodyPr>
          <a:lstStyle>
            <a:lvl1pPr indent="-228600" lvl="0" marL="457200" algn="l">
              <a:spcBef>
                <a:spcPts val="256"/>
              </a:spcBef>
              <a:spcAft>
                <a:spcPts val="0"/>
              </a:spcAft>
              <a:buClr>
                <a:schemeClr val="dk1"/>
              </a:buClr>
              <a:buSzPts val="1280"/>
              <a:buFont typeface="Arial"/>
              <a:buNone/>
              <a:defRPr sz="1280"/>
            </a:lvl1pPr>
            <a:lvl2pPr indent="-228600" lvl="1" marL="914400" algn="l">
              <a:spcBef>
                <a:spcPts val="213"/>
              </a:spcBef>
              <a:spcAft>
                <a:spcPts val="0"/>
              </a:spcAft>
              <a:buClr>
                <a:schemeClr val="dk1"/>
              </a:buClr>
              <a:buSzPts val="1067"/>
              <a:buFont typeface="Arial"/>
              <a:buNone/>
              <a:defRPr sz="1067"/>
            </a:lvl2pPr>
            <a:lvl3pPr indent="-228600" lvl="2" marL="1371600" algn="l">
              <a:spcBef>
                <a:spcPts val="171"/>
              </a:spcBef>
              <a:spcAft>
                <a:spcPts val="0"/>
              </a:spcAft>
              <a:buClr>
                <a:schemeClr val="dk1"/>
              </a:buClr>
              <a:buSzPts val="853"/>
              <a:buFont typeface="Arial"/>
              <a:buNone/>
              <a:defRPr sz="853"/>
            </a:lvl3pPr>
            <a:lvl4pPr indent="-228600" lvl="3" marL="1828800" algn="l">
              <a:spcBef>
                <a:spcPts val="149"/>
              </a:spcBef>
              <a:spcAft>
                <a:spcPts val="0"/>
              </a:spcAft>
              <a:buClr>
                <a:schemeClr val="dk1"/>
              </a:buClr>
              <a:buSzPts val="747"/>
              <a:buFont typeface="Arial"/>
              <a:buNone/>
              <a:defRPr sz="747"/>
            </a:lvl4pPr>
            <a:lvl5pPr indent="-228600" lvl="4" marL="2286000" algn="l">
              <a:spcBef>
                <a:spcPts val="149"/>
              </a:spcBef>
              <a:spcAft>
                <a:spcPts val="0"/>
              </a:spcAft>
              <a:buClr>
                <a:schemeClr val="dk1"/>
              </a:buClr>
              <a:buSzPts val="747"/>
              <a:buFont typeface="Arial"/>
              <a:buNone/>
              <a:defRPr sz="747"/>
            </a:lvl5pPr>
            <a:lvl6pPr indent="-228600" lvl="5" marL="2743200" algn="l">
              <a:spcBef>
                <a:spcPts val="149"/>
              </a:spcBef>
              <a:spcAft>
                <a:spcPts val="0"/>
              </a:spcAft>
              <a:buClr>
                <a:schemeClr val="dk1"/>
              </a:buClr>
              <a:buSzPts val="747"/>
              <a:buFont typeface="Arial"/>
              <a:buNone/>
              <a:defRPr sz="747"/>
            </a:lvl6pPr>
            <a:lvl7pPr indent="-228600" lvl="6" marL="3200400" algn="l">
              <a:spcBef>
                <a:spcPts val="149"/>
              </a:spcBef>
              <a:spcAft>
                <a:spcPts val="0"/>
              </a:spcAft>
              <a:buClr>
                <a:schemeClr val="dk1"/>
              </a:buClr>
              <a:buSzPts val="747"/>
              <a:buFont typeface="Arial"/>
              <a:buNone/>
              <a:defRPr sz="747"/>
            </a:lvl7pPr>
            <a:lvl8pPr indent="-228600" lvl="7" marL="3657600" algn="l">
              <a:spcBef>
                <a:spcPts val="149"/>
              </a:spcBef>
              <a:spcAft>
                <a:spcPts val="0"/>
              </a:spcAft>
              <a:buClr>
                <a:schemeClr val="dk1"/>
              </a:buClr>
              <a:buSzPts val="747"/>
              <a:buFont typeface="Arial"/>
              <a:buNone/>
              <a:defRPr sz="747"/>
            </a:lvl8pPr>
            <a:lvl9pPr indent="-228600" lvl="8" marL="4114800" algn="l">
              <a:spcBef>
                <a:spcPts val="149"/>
              </a:spcBef>
              <a:spcAft>
                <a:spcPts val="0"/>
              </a:spcAft>
              <a:buClr>
                <a:schemeClr val="dk1"/>
              </a:buClr>
              <a:buSzPts val="747"/>
              <a:buFont typeface="Arial"/>
              <a:buNone/>
              <a:defRPr sz="747"/>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46" name="Shape 46"/>
        <p:cNvGrpSpPr/>
        <p:nvPr/>
      </p:nvGrpSpPr>
      <p:grpSpPr>
        <a:xfrm>
          <a:off x="0" y="0"/>
          <a:ext cx="0" cy="0"/>
          <a:chOff x="0" y="0"/>
          <a:chExt cx="0" cy="0"/>
        </a:xfrm>
      </p:grpSpPr>
      <p:sp>
        <p:nvSpPr>
          <p:cNvPr id="47" name="Google Shape;47;p11"/>
          <p:cNvSpPr txBox="1"/>
          <p:nvPr>
            <p:ph type="title"/>
          </p:nvPr>
        </p:nvSpPr>
        <p:spPr>
          <a:xfrm>
            <a:off x="8602664" y="23042566"/>
            <a:ext cx="26335038" cy="2720975"/>
          </a:xfrm>
          <a:prstGeom prst="rect">
            <a:avLst/>
          </a:prstGeom>
          <a:noFill/>
          <a:ln>
            <a:noFill/>
          </a:ln>
        </p:spPr>
        <p:txBody>
          <a:bodyPr anchorCtr="0" anchor="b" bIns="38000" lIns="76050" spcFirstLastPara="1" rIns="76050" wrap="square" tIns="38000">
            <a:noAutofit/>
          </a:bodyPr>
          <a:lstStyle>
            <a:lvl1pPr lvl="0" algn="l">
              <a:spcBef>
                <a:spcPts val="0"/>
              </a:spcBef>
              <a:spcAft>
                <a:spcPts val="0"/>
              </a:spcAft>
              <a:buSzPts val="1400"/>
              <a:buNone/>
              <a:defRPr b="1" sz="1812"/>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8" name="Google Shape;48;p11"/>
          <p:cNvSpPr/>
          <p:nvPr>
            <p:ph idx="2" type="pic"/>
          </p:nvPr>
        </p:nvSpPr>
        <p:spPr>
          <a:xfrm>
            <a:off x="8602664" y="2941640"/>
            <a:ext cx="26335038" cy="19750088"/>
          </a:xfrm>
          <a:prstGeom prst="rect">
            <a:avLst/>
          </a:prstGeom>
          <a:noFill/>
          <a:ln>
            <a:noFill/>
          </a:ln>
        </p:spPr>
        <p:txBody>
          <a:bodyPr anchorCtr="0" anchor="t" bIns="380325" lIns="380325" spcFirstLastPara="1" rIns="380325" wrap="square" tIns="380325">
            <a:noAutofit/>
          </a:bodyPr>
          <a:lstStyle>
            <a:lvl1pPr lvl="0" marR="0" rtl="0" algn="l">
              <a:spcBef>
                <a:spcPts val="576"/>
              </a:spcBef>
              <a:spcAft>
                <a:spcPts val="0"/>
              </a:spcAft>
              <a:buClr>
                <a:schemeClr val="dk1"/>
              </a:buClr>
              <a:buSzPts val="2880"/>
              <a:buFont typeface="Arial"/>
              <a:buNone/>
              <a:defRPr b="0" i="0" sz="2880" u="none" cap="none" strike="noStrike">
                <a:solidFill>
                  <a:schemeClr val="dk1"/>
                </a:solidFill>
                <a:latin typeface="Arial"/>
                <a:ea typeface="Arial"/>
                <a:cs typeface="Arial"/>
                <a:sym typeface="Arial"/>
              </a:defRPr>
            </a:lvl1pPr>
            <a:lvl2pPr lvl="1" marR="0" rtl="0" algn="l">
              <a:spcBef>
                <a:spcPts val="491"/>
              </a:spcBef>
              <a:spcAft>
                <a:spcPts val="0"/>
              </a:spcAft>
              <a:buClr>
                <a:schemeClr val="dk1"/>
              </a:buClr>
              <a:buSzPts val="2453"/>
              <a:buFont typeface="Arial"/>
              <a:buNone/>
              <a:defRPr b="0" i="0" sz="2453" u="none" cap="none" strike="noStrike">
                <a:solidFill>
                  <a:schemeClr val="dk1"/>
                </a:solidFill>
                <a:latin typeface="Arial"/>
                <a:ea typeface="Arial"/>
                <a:cs typeface="Arial"/>
                <a:sym typeface="Arial"/>
              </a:defRPr>
            </a:lvl2pPr>
            <a:lvl3pPr lvl="2" marR="0" rtl="0" algn="l">
              <a:spcBef>
                <a:spcPts val="427"/>
              </a:spcBef>
              <a:spcAft>
                <a:spcPts val="0"/>
              </a:spcAft>
              <a:buClr>
                <a:schemeClr val="dk1"/>
              </a:buClr>
              <a:buSzPts val="2133"/>
              <a:buFont typeface="Arial"/>
              <a:buNone/>
              <a:defRPr b="0" i="0" sz="2133" u="none" cap="none" strike="noStrike">
                <a:solidFill>
                  <a:schemeClr val="dk1"/>
                </a:solidFill>
                <a:latin typeface="Arial"/>
                <a:ea typeface="Arial"/>
                <a:cs typeface="Arial"/>
                <a:sym typeface="Arial"/>
              </a:defRPr>
            </a:lvl3pPr>
            <a:lvl4pPr lvl="3"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4pPr>
            <a:lvl5pPr lvl="4"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5pPr>
            <a:lvl6pPr lvl="5"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6pPr>
            <a:lvl7pPr lvl="6"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7pPr>
            <a:lvl8pPr lvl="7"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8pPr>
            <a:lvl9pPr lvl="8" marR="0" rtl="0" algn="l">
              <a:spcBef>
                <a:spcPts val="363"/>
              </a:spcBef>
              <a:spcAft>
                <a:spcPts val="0"/>
              </a:spcAft>
              <a:buClr>
                <a:schemeClr val="dk1"/>
              </a:buClr>
              <a:buSzPts val="1813"/>
              <a:buFont typeface="Arial"/>
              <a:buNone/>
              <a:defRPr b="0" i="0" sz="1812" u="none" cap="none" strike="noStrike">
                <a:solidFill>
                  <a:schemeClr val="dk1"/>
                </a:solidFill>
                <a:latin typeface="Arial"/>
                <a:ea typeface="Arial"/>
                <a:cs typeface="Arial"/>
                <a:sym typeface="Arial"/>
              </a:defRPr>
            </a:lvl9pPr>
          </a:lstStyle>
          <a:p/>
        </p:txBody>
      </p:sp>
      <p:sp>
        <p:nvSpPr>
          <p:cNvPr id="49" name="Google Shape;49;p11"/>
          <p:cNvSpPr txBox="1"/>
          <p:nvPr>
            <p:ph idx="1" type="body"/>
          </p:nvPr>
        </p:nvSpPr>
        <p:spPr>
          <a:xfrm>
            <a:off x="8602664" y="25763541"/>
            <a:ext cx="26335038" cy="3862388"/>
          </a:xfrm>
          <a:prstGeom prst="rect">
            <a:avLst/>
          </a:prstGeom>
          <a:noFill/>
          <a:ln>
            <a:noFill/>
          </a:ln>
        </p:spPr>
        <p:txBody>
          <a:bodyPr anchorCtr="0" anchor="t" bIns="380325" lIns="380325" spcFirstLastPara="1" rIns="380325" wrap="square" tIns="380325">
            <a:noAutofit/>
          </a:bodyPr>
          <a:lstStyle>
            <a:lvl1pPr indent="-228600" lvl="0" marL="457200" algn="l">
              <a:spcBef>
                <a:spcPts val="256"/>
              </a:spcBef>
              <a:spcAft>
                <a:spcPts val="0"/>
              </a:spcAft>
              <a:buClr>
                <a:schemeClr val="dk1"/>
              </a:buClr>
              <a:buSzPts val="1280"/>
              <a:buFont typeface="Arial"/>
              <a:buNone/>
              <a:defRPr sz="1280"/>
            </a:lvl1pPr>
            <a:lvl2pPr indent="-228600" lvl="1" marL="914400" algn="l">
              <a:spcBef>
                <a:spcPts val="213"/>
              </a:spcBef>
              <a:spcAft>
                <a:spcPts val="0"/>
              </a:spcAft>
              <a:buClr>
                <a:schemeClr val="dk1"/>
              </a:buClr>
              <a:buSzPts val="1067"/>
              <a:buFont typeface="Arial"/>
              <a:buNone/>
              <a:defRPr sz="1067"/>
            </a:lvl2pPr>
            <a:lvl3pPr indent="-228600" lvl="2" marL="1371600" algn="l">
              <a:spcBef>
                <a:spcPts val="171"/>
              </a:spcBef>
              <a:spcAft>
                <a:spcPts val="0"/>
              </a:spcAft>
              <a:buClr>
                <a:schemeClr val="dk1"/>
              </a:buClr>
              <a:buSzPts val="853"/>
              <a:buFont typeface="Arial"/>
              <a:buNone/>
              <a:defRPr sz="853"/>
            </a:lvl3pPr>
            <a:lvl4pPr indent="-228600" lvl="3" marL="1828800" algn="l">
              <a:spcBef>
                <a:spcPts val="149"/>
              </a:spcBef>
              <a:spcAft>
                <a:spcPts val="0"/>
              </a:spcAft>
              <a:buClr>
                <a:schemeClr val="dk1"/>
              </a:buClr>
              <a:buSzPts val="747"/>
              <a:buFont typeface="Arial"/>
              <a:buNone/>
              <a:defRPr sz="747"/>
            </a:lvl4pPr>
            <a:lvl5pPr indent="-228600" lvl="4" marL="2286000" algn="l">
              <a:spcBef>
                <a:spcPts val="149"/>
              </a:spcBef>
              <a:spcAft>
                <a:spcPts val="0"/>
              </a:spcAft>
              <a:buClr>
                <a:schemeClr val="dk1"/>
              </a:buClr>
              <a:buSzPts val="747"/>
              <a:buFont typeface="Arial"/>
              <a:buNone/>
              <a:defRPr sz="747"/>
            </a:lvl5pPr>
            <a:lvl6pPr indent="-228600" lvl="5" marL="2743200" algn="l">
              <a:spcBef>
                <a:spcPts val="149"/>
              </a:spcBef>
              <a:spcAft>
                <a:spcPts val="0"/>
              </a:spcAft>
              <a:buClr>
                <a:schemeClr val="dk1"/>
              </a:buClr>
              <a:buSzPts val="747"/>
              <a:buFont typeface="Arial"/>
              <a:buNone/>
              <a:defRPr sz="747"/>
            </a:lvl6pPr>
            <a:lvl7pPr indent="-228600" lvl="6" marL="3200400" algn="l">
              <a:spcBef>
                <a:spcPts val="149"/>
              </a:spcBef>
              <a:spcAft>
                <a:spcPts val="0"/>
              </a:spcAft>
              <a:buClr>
                <a:schemeClr val="dk1"/>
              </a:buClr>
              <a:buSzPts val="747"/>
              <a:buFont typeface="Arial"/>
              <a:buNone/>
              <a:defRPr sz="747"/>
            </a:lvl7pPr>
            <a:lvl8pPr indent="-228600" lvl="7" marL="3657600" algn="l">
              <a:spcBef>
                <a:spcPts val="149"/>
              </a:spcBef>
              <a:spcAft>
                <a:spcPts val="0"/>
              </a:spcAft>
              <a:buClr>
                <a:schemeClr val="dk1"/>
              </a:buClr>
              <a:buSzPts val="747"/>
              <a:buFont typeface="Arial"/>
              <a:buNone/>
              <a:defRPr sz="747"/>
            </a:lvl8pPr>
            <a:lvl9pPr indent="-228600" lvl="8" marL="4114800" algn="l">
              <a:spcBef>
                <a:spcPts val="149"/>
              </a:spcBef>
              <a:spcAft>
                <a:spcPts val="0"/>
              </a:spcAft>
              <a:buClr>
                <a:schemeClr val="dk1"/>
              </a:buClr>
              <a:buSzPts val="747"/>
              <a:buFont typeface="Arial"/>
              <a:buNone/>
              <a:defRPr sz="747"/>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1.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2"/>
          <p:cNvSpPr/>
          <p:nvPr/>
        </p:nvSpPr>
        <p:spPr>
          <a:xfrm>
            <a:off x="0" y="0"/>
            <a:ext cx="43891199" cy="4800600"/>
          </a:xfrm>
          <a:prstGeom prst="rect">
            <a:avLst/>
          </a:prstGeom>
          <a:solidFill>
            <a:schemeClr val="accent2"/>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b="0" i="0" sz="2195" u="none" cap="none" strike="noStrike">
              <a:solidFill>
                <a:schemeClr val="dk1"/>
              </a:solidFill>
              <a:latin typeface="Arial Narrow"/>
              <a:ea typeface="Arial Narrow"/>
              <a:cs typeface="Arial Narrow"/>
              <a:sym typeface="Arial Narrow"/>
            </a:endParaRPr>
          </a:p>
        </p:txBody>
      </p:sp>
      <p:sp>
        <p:nvSpPr>
          <p:cNvPr id="11" name="Google Shape;11;p2"/>
          <p:cNvSpPr/>
          <p:nvPr/>
        </p:nvSpPr>
        <p:spPr>
          <a:xfrm>
            <a:off x="693421" y="5638800"/>
            <a:ext cx="9974580" cy="26563319"/>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b="0" i="0" sz="2195" u="none" cap="none" strike="noStrike">
              <a:solidFill>
                <a:schemeClr val="dk1"/>
              </a:solidFill>
              <a:latin typeface="Arial Narrow"/>
              <a:ea typeface="Arial Narrow"/>
              <a:cs typeface="Arial Narrow"/>
              <a:sym typeface="Arial Narrow"/>
            </a:endParaRPr>
          </a:p>
        </p:txBody>
      </p:sp>
      <p:sp>
        <p:nvSpPr>
          <p:cNvPr id="12" name="Google Shape;12;p2"/>
          <p:cNvSpPr/>
          <p:nvPr/>
        </p:nvSpPr>
        <p:spPr>
          <a:xfrm>
            <a:off x="70726" y="4800600"/>
            <a:ext cx="43752274" cy="129540"/>
          </a:xfrm>
          <a:prstGeom prst="rect">
            <a:avLst/>
          </a:prstGeom>
          <a:solidFill>
            <a:srgbClr val="660000"/>
          </a:solidFill>
          <a:ln cap="flat" cmpd="sng" w="152400">
            <a:solidFill>
              <a:srgbClr val="FF9900"/>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b="0" i="0" sz="2195" u="none" cap="none" strike="noStrike">
              <a:solidFill>
                <a:schemeClr val="dk1"/>
              </a:solidFill>
              <a:latin typeface="Arial Narrow"/>
              <a:ea typeface="Arial Narrow"/>
              <a:cs typeface="Arial Narrow"/>
              <a:sym typeface="Arial Narrow"/>
            </a:endParaRPr>
          </a:p>
        </p:txBody>
      </p:sp>
      <p:sp>
        <p:nvSpPr>
          <p:cNvPr id="13" name="Google Shape;13;p2"/>
          <p:cNvSpPr txBox="1"/>
          <p:nvPr/>
        </p:nvSpPr>
        <p:spPr>
          <a:xfrm>
            <a:off x="609600" y="32445963"/>
            <a:ext cx="2514600" cy="275603"/>
          </a:xfrm>
          <a:prstGeom prst="rect">
            <a:avLst/>
          </a:prstGeom>
          <a:noFill/>
          <a:ln>
            <a:noFill/>
          </a:ln>
        </p:spPr>
        <p:txBody>
          <a:bodyPr anchorCtr="0" anchor="t" bIns="40550" lIns="81100" spcFirstLastPara="1" rIns="81100" wrap="square" tIns="40550">
            <a:spAutoFit/>
          </a:bodyPr>
          <a:lstStyle/>
          <a:p>
            <a:pPr indent="0" lvl="0" marL="0" marR="0" rtl="0" algn="l">
              <a:lnSpc>
                <a:spcPct val="65000"/>
              </a:lnSpc>
              <a:spcBef>
                <a:spcPts val="0"/>
              </a:spcBef>
              <a:spcAft>
                <a:spcPts val="0"/>
              </a:spcAft>
              <a:buNone/>
            </a:pPr>
            <a:r>
              <a:rPr b="1" i="0" lang="en-US" sz="427" u="none" cap="none" strike="noStrike">
                <a:solidFill>
                  <a:schemeClr val="lt2"/>
                </a:solidFill>
                <a:latin typeface="Arial"/>
                <a:ea typeface="Arial"/>
                <a:cs typeface="Arial"/>
                <a:sym typeface="Arial"/>
              </a:rPr>
              <a:t>TEMPLATE DESIGN © 2008</a:t>
            </a:r>
            <a:endParaRPr/>
          </a:p>
          <a:p>
            <a:pPr indent="0" lvl="0" marL="0" marR="0" rtl="0" algn="l">
              <a:lnSpc>
                <a:spcPct val="65000"/>
              </a:lnSpc>
              <a:spcBef>
                <a:spcPts val="427"/>
              </a:spcBef>
              <a:spcAft>
                <a:spcPts val="0"/>
              </a:spcAft>
              <a:buNone/>
            </a:pPr>
            <a:r>
              <a:rPr b="1" i="0" lang="en-US" sz="853" u="none" cap="none" strike="noStrike">
                <a:solidFill>
                  <a:schemeClr val="lt2"/>
                </a:solidFill>
                <a:latin typeface="Arial"/>
                <a:ea typeface="Arial"/>
                <a:cs typeface="Arial"/>
                <a:sym typeface="Arial"/>
              </a:rPr>
              <a:t>www.PosterPresentations.com</a:t>
            </a:r>
            <a:endParaRPr/>
          </a:p>
        </p:txBody>
      </p:sp>
      <p:sp>
        <p:nvSpPr>
          <p:cNvPr id="14" name="Google Shape;14;p2"/>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marR="0" rtl="0" algn="ctr">
              <a:spcBef>
                <a:spcPts val="0"/>
              </a:spcBef>
              <a:spcAft>
                <a:spcPts val="0"/>
              </a:spcAft>
              <a:buSzPts val="1400"/>
              <a:buNone/>
              <a:defRPr b="0" i="0" sz="7680" u="none" cap="none" strike="noStrike">
                <a:solidFill>
                  <a:srgbClr val="FFFFFF"/>
                </a:solidFill>
                <a:latin typeface="Arial Black"/>
                <a:ea typeface="Arial Black"/>
                <a:cs typeface="Arial Black"/>
                <a:sym typeface="Arial Black"/>
              </a:defRPr>
            </a:lvl1pPr>
            <a:lvl2pPr lvl="1" marR="0" rtl="0" algn="ctr">
              <a:spcBef>
                <a:spcPts val="0"/>
              </a:spcBef>
              <a:spcAft>
                <a:spcPts val="0"/>
              </a:spcAft>
              <a:buSzPts val="1400"/>
              <a:buNone/>
              <a:defRPr b="0" i="0" sz="7680" u="none" cap="none" strike="noStrike">
                <a:solidFill>
                  <a:srgbClr val="FFFFFF"/>
                </a:solidFill>
                <a:latin typeface="Arial Black"/>
                <a:ea typeface="Arial Black"/>
                <a:cs typeface="Arial Black"/>
                <a:sym typeface="Arial Black"/>
              </a:defRPr>
            </a:lvl2pPr>
            <a:lvl3pPr lvl="2" marR="0" rtl="0" algn="ctr">
              <a:spcBef>
                <a:spcPts val="0"/>
              </a:spcBef>
              <a:spcAft>
                <a:spcPts val="0"/>
              </a:spcAft>
              <a:buSzPts val="1400"/>
              <a:buNone/>
              <a:defRPr b="0" i="0" sz="7680" u="none" cap="none" strike="noStrike">
                <a:solidFill>
                  <a:srgbClr val="FFFFFF"/>
                </a:solidFill>
                <a:latin typeface="Arial Black"/>
                <a:ea typeface="Arial Black"/>
                <a:cs typeface="Arial Black"/>
                <a:sym typeface="Arial Black"/>
              </a:defRPr>
            </a:lvl3pPr>
            <a:lvl4pPr lvl="3" marR="0" rtl="0" algn="ctr">
              <a:spcBef>
                <a:spcPts val="0"/>
              </a:spcBef>
              <a:spcAft>
                <a:spcPts val="0"/>
              </a:spcAft>
              <a:buSzPts val="1400"/>
              <a:buNone/>
              <a:defRPr b="0" i="0" sz="7680" u="none" cap="none" strike="noStrike">
                <a:solidFill>
                  <a:srgbClr val="FFFFFF"/>
                </a:solidFill>
                <a:latin typeface="Arial Black"/>
                <a:ea typeface="Arial Black"/>
                <a:cs typeface="Arial Black"/>
                <a:sym typeface="Arial Black"/>
              </a:defRPr>
            </a:lvl4pPr>
            <a:lvl5pPr lvl="4" marR="0" rtl="0" algn="ctr">
              <a:spcBef>
                <a:spcPts val="0"/>
              </a:spcBef>
              <a:spcAft>
                <a:spcPts val="0"/>
              </a:spcAft>
              <a:buSzPts val="1400"/>
              <a:buNone/>
              <a:defRPr b="0" i="0" sz="7680" u="none" cap="none" strike="noStrike">
                <a:solidFill>
                  <a:srgbClr val="FFFFFF"/>
                </a:solidFill>
                <a:latin typeface="Arial Black"/>
                <a:ea typeface="Arial Black"/>
                <a:cs typeface="Arial Black"/>
                <a:sym typeface="Arial Black"/>
              </a:defRPr>
            </a:lvl5pPr>
            <a:lvl6pPr lvl="5" marR="0" rtl="0" algn="ctr">
              <a:spcBef>
                <a:spcPts val="0"/>
              </a:spcBef>
              <a:spcAft>
                <a:spcPts val="0"/>
              </a:spcAft>
              <a:buSzPts val="1400"/>
              <a:buNone/>
              <a:defRPr b="0" i="0" sz="7680" u="none" cap="none" strike="noStrike">
                <a:solidFill>
                  <a:srgbClr val="FFFFFF"/>
                </a:solidFill>
                <a:latin typeface="Arial Black"/>
                <a:ea typeface="Arial Black"/>
                <a:cs typeface="Arial Black"/>
                <a:sym typeface="Arial Black"/>
              </a:defRPr>
            </a:lvl6pPr>
            <a:lvl7pPr lvl="6" marR="0" rtl="0" algn="ctr">
              <a:spcBef>
                <a:spcPts val="0"/>
              </a:spcBef>
              <a:spcAft>
                <a:spcPts val="0"/>
              </a:spcAft>
              <a:buSzPts val="1400"/>
              <a:buNone/>
              <a:defRPr b="0" i="0" sz="7680" u="none" cap="none" strike="noStrike">
                <a:solidFill>
                  <a:srgbClr val="FFFFFF"/>
                </a:solidFill>
                <a:latin typeface="Arial Black"/>
                <a:ea typeface="Arial Black"/>
                <a:cs typeface="Arial Black"/>
                <a:sym typeface="Arial Black"/>
              </a:defRPr>
            </a:lvl7pPr>
            <a:lvl8pPr lvl="7" marR="0" rtl="0" algn="ctr">
              <a:spcBef>
                <a:spcPts val="0"/>
              </a:spcBef>
              <a:spcAft>
                <a:spcPts val="0"/>
              </a:spcAft>
              <a:buSzPts val="1400"/>
              <a:buNone/>
              <a:defRPr b="0" i="0" sz="7680" u="none" cap="none" strike="noStrike">
                <a:solidFill>
                  <a:srgbClr val="FFFFFF"/>
                </a:solidFill>
                <a:latin typeface="Arial Black"/>
                <a:ea typeface="Arial Black"/>
                <a:cs typeface="Arial Black"/>
                <a:sym typeface="Arial Black"/>
              </a:defRPr>
            </a:lvl8pPr>
            <a:lvl9pPr lvl="8" marR="0" rtl="0" algn="ctr">
              <a:spcBef>
                <a:spcPts val="0"/>
              </a:spcBef>
              <a:spcAft>
                <a:spcPts val="0"/>
              </a:spcAft>
              <a:buSzPts val="1400"/>
              <a:buNone/>
              <a:defRPr b="0" i="0" sz="7680" u="none" cap="none" strike="noStrike">
                <a:solidFill>
                  <a:srgbClr val="FFFFFF"/>
                </a:solidFill>
                <a:latin typeface="Arial Black"/>
                <a:ea typeface="Arial Black"/>
                <a:cs typeface="Arial Black"/>
                <a:sym typeface="Arial Black"/>
              </a:defRPr>
            </a:lvl9pPr>
          </a:lstStyle>
          <a:p/>
        </p:txBody>
      </p:sp>
      <p:sp>
        <p:nvSpPr>
          <p:cNvPr id="15" name="Google Shape;15;p2"/>
          <p:cNvSpPr txBox="1"/>
          <p:nvPr>
            <p:ph idx="1" type="body"/>
          </p:nvPr>
        </p:nvSpPr>
        <p:spPr>
          <a:xfrm>
            <a:off x="693421" y="5638800"/>
            <a:ext cx="9974580" cy="26563319"/>
          </a:xfrm>
          <a:prstGeom prst="rect">
            <a:avLst/>
          </a:prstGeom>
          <a:noFill/>
          <a:ln>
            <a:noFill/>
          </a:ln>
        </p:spPr>
        <p:txBody>
          <a:bodyPr anchorCtr="0" anchor="t" bIns="380325" lIns="380325" spcFirstLastPara="1" rIns="380325" wrap="square" tIns="380325">
            <a:noAutofit/>
          </a:bodyPr>
          <a:lstStyle>
            <a:lvl1pPr indent="-391160" lvl="0" marL="457200" marR="0" rtl="0" algn="l">
              <a:spcBef>
                <a:spcPts val="512"/>
              </a:spcBef>
              <a:spcAft>
                <a:spcPts val="0"/>
              </a:spcAft>
              <a:buClr>
                <a:schemeClr val="dk1"/>
              </a:buClr>
              <a:buSzPts val="2560"/>
              <a:buFont typeface="Arial"/>
              <a:buChar char="•"/>
              <a:defRPr b="0" i="0" sz="2560" u="none" cap="none" strike="noStrike">
                <a:solidFill>
                  <a:schemeClr val="dk1"/>
                </a:solidFill>
                <a:latin typeface="Arial"/>
                <a:ea typeface="Arial"/>
                <a:cs typeface="Arial"/>
                <a:sym typeface="Arial"/>
              </a:defRPr>
            </a:lvl1pPr>
            <a:lvl2pPr indent="-391160" lvl="1" marL="914400" marR="0" rtl="0" algn="l">
              <a:spcBef>
                <a:spcPts val="512"/>
              </a:spcBef>
              <a:spcAft>
                <a:spcPts val="0"/>
              </a:spcAft>
              <a:buClr>
                <a:schemeClr val="dk1"/>
              </a:buClr>
              <a:buSzPts val="2560"/>
              <a:buFont typeface="Arial"/>
              <a:buChar char="–"/>
              <a:defRPr b="0" i="0" sz="2560" u="none" cap="none" strike="noStrike">
                <a:solidFill>
                  <a:schemeClr val="dk1"/>
                </a:solidFill>
                <a:latin typeface="Arial"/>
                <a:ea typeface="Arial"/>
                <a:cs typeface="Arial"/>
                <a:sym typeface="Arial"/>
              </a:defRPr>
            </a:lvl2pPr>
            <a:lvl3pPr indent="-364045" lvl="2" marL="1371600" marR="0" rtl="0" algn="l">
              <a:spcBef>
                <a:spcPts val="427"/>
              </a:spcBef>
              <a:spcAft>
                <a:spcPts val="0"/>
              </a:spcAft>
              <a:buClr>
                <a:schemeClr val="dk1"/>
              </a:buClr>
              <a:buSzPts val="2133"/>
              <a:buFont typeface="Arial"/>
              <a:buChar char="•"/>
              <a:defRPr b="0" i="0" sz="2133" u="none" cap="none" strike="noStrike">
                <a:solidFill>
                  <a:schemeClr val="dk1"/>
                </a:solidFill>
                <a:latin typeface="Arial"/>
                <a:ea typeface="Arial"/>
                <a:cs typeface="Arial"/>
                <a:sym typeface="Arial"/>
              </a:defRPr>
            </a:lvl3pPr>
            <a:lvl4pPr indent="-336994" lvl="3" marL="18288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4pPr>
            <a:lvl5pPr indent="-336994" lvl="4" marL="22860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5pPr>
            <a:lvl6pPr indent="-336994" lvl="5" marL="27432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6pPr>
            <a:lvl7pPr indent="-336994" lvl="6" marL="32004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7pPr>
            <a:lvl8pPr indent="-336994" lvl="7" marL="36576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8pPr>
            <a:lvl9pPr indent="-336994" lvl="8" marL="41148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9pPr>
          </a:lstStyle>
          <a:p/>
        </p:txBody>
      </p:sp>
      <p:sp>
        <p:nvSpPr>
          <p:cNvPr id="16" name="Google Shape;16;p2"/>
          <p:cNvSpPr/>
          <p:nvPr/>
        </p:nvSpPr>
        <p:spPr>
          <a:xfrm>
            <a:off x="0" y="0"/>
            <a:ext cx="43891199" cy="32918401"/>
          </a:xfrm>
          <a:prstGeom prst="rect">
            <a:avLst/>
          </a:prstGeom>
          <a:noFill/>
          <a:ln cap="flat" cmpd="sng" w="9525">
            <a:solidFill>
              <a:schemeClr val="dk2"/>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b="0" i="0" sz="2195" u="none" cap="none" strike="noStrike">
              <a:solidFill>
                <a:schemeClr val="dk1"/>
              </a:solidFill>
              <a:latin typeface="Arial Narrow"/>
              <a:ea typeface="Arial Narrow"/>
              <a:cs typeface="Arial Narrow"/>
              <a:sym typeface="Arial Narrow"/>
            </a:endParaRPr>
          </a:p>
        </p:txBody>
      </p:sp>
      <p:sp>
        <p:nvSpPr>
          <p:cNvPr id="17" name="Google Shape;17;p2"/>
          <p:cNvSpPr/>
          <p:nvPr/>
        </p:nvSpPr>
        <p:spPr>
          <a:xfrm>
            <a:off x="11490960" y="5638800"/>
            <a:ext cx="20756880" cy="26563319"/>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b="0" i="0" sz="2195" u="none" cap="none" strike="noStrike">
              <a:solidFill>
                <a:schemeClr val="dk1"/>
              </a:solidFill>
              <a:latin typeface="Arial Narrow"/>
              <a:ea typeface="Arial Narrow"/>
              <a:cs typeface="Arial Narrow"/>
              <a:sym typeface="Arial Narrow"/>
            </a:endParaRPr>
          </a:p>
        </p:txBody>
      </p:sp>
      <p:sp>
        <p:nvSpPr>
          <p:cNvPr id="18" name="Google Shape;18;p2"/>
          <p:cNvSpPr/>
          <p:nvPr/>
        </p:nvSpPr>
        <p:spPr>
          <a:xfrm>
            <a:off x="33078419" y="5638800"/>
            <a:ext cx="9982200" cy="26563319"/>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b="0" i="0" sz="2195" u="none" cap="none" strike="noStrike">
              <a:solidFill>
                <a:schemeClr val="dk1"/>
              </a:solidFill>
              <a:latin typeface="Arial Narrow"/>
              <a:ea typeface="Arial Narrow"/>
              <a:cs typeface="Arial Narrow"/>
              <a:sym typeface="Arial Narrow"/>
            </a:endParaRPr>
          </a:p>
        </p:txBody>
      </p:sp>
      <p:sp>
        <p:nvSpPr>
          <p:cNvPr id="19" name="Google Shape;19;p2"/>
          <p:cNvSpPr/>
          <p:nvPr/>
        </p:nvSpPr>
        <p:spPr>
          <a:xfrm>
            <a:off x="579664" y="32395888"/>
            <a:ext cx="1773691" cy="365352"/>
          </a:xfrm>
          <a:prstGeom prst="rect">
            <a:avLst/>
          </a:prstGeom>
          <a:solidFill>
            <a:schemeClr val="lt1"/>
          </a:solidFill>
          <a:ln>
            <a:noFill/>
          </a:ln>
        </p:spPr>
        <p:txBody>
          <a:bodyPr anchorCtr="0" anchor="t" bIns="457200" lIns="457200" spcFirstLastPara="1" rIns="457200" wrap="square" tIns="457200">
            <a:spAutoFit/>
          </a:bodyPr>
          <a:lstStyle/>
          <a:p>
            <a:pPr indent="0" lvl="0" marL="0" marR="0" rtl="0" algn="l">
              <a:lnSpc>
                <a:spcPct val="100000"/>
              </a:lnSpc>
              <a:spcBef>
                <a:spcPts val="0"/>
              </a:spcBef>
              <a:spcAft>
                <a:spcPts val="0"/>
              </a:spcAft>
              <a:buClr>
                <a:schemeClr val="dk1"/>
              </a:buClr>
              <a:buSzPts val="2900"/>
              <a:buFont typeface="Arial Narrow"/>
              <a:buNone/>
            </a:pPr>
            <a:r>
              <a:t/>
            </a:r>
            <a:endParaRPr b="0" i="0" sz="2900" u="none" cap="none" strike="noStrike">
              <a:solidFill>
                <a:schemeClr val="dk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6" name="Shape 56"/>
        <p:cNvGrpSpPr/>
        <p:nvPr/>
      </p:nvGrpSpPr>
      <p:grpSpPr>
        <a:xfrm>
          <a:off x="0" y="0"/>
          <a:ext cx="0" cy="0"/>
          <a:chOff x="0" y="0"/>
          <a:chExt cx="0" cy="0"/>
        </a:xfrm>
      </p:grpSpPr>
      <p:sp>
        <p:nvSpPr>
          <p:cNvPr id="57" name="Google Shape;57;p14"/>
          <p:cNvSpPr/>
          <p:nvPr/>
        </p:nvSpPr>
        <p:spPr>
          <a:xfrm>
            <a:off x="0" y="0"/>
            <a:ext cx="43891199" cy="4800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
        <p:nvSpPr>
          <p:cNvPr id="58" name="Google Shape;58;p14"/>
          <p:cNvSpPr/>
          <p:nvPr/>
        </p:nvSpPr>
        <p:spPr>
          <a:xfrm>
            <a:off x="693421" y="5638800"/>
            <a:ext cx="9974580" cy="26563319"/>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
        <p:nvSpPr>
          <p:cNvPr id="59" name="Google Shape;59;p14"/>
          <p:cNvSpPr/>
          <p:nvPr/>
        </p:nvSpPr>
        <p:spPr>
          <a:xfrm>
            <a:off x="0" y="4800600"/>
            <a:ext cx="43891199" cy="129540"/>
          </a:xfrm>
          <a:prstGeom prst="rect">
            <a:avLst/>
          </a:prstGeom>
          <a:solidFill>
            <a:srgbClr val="660000"/>
          </a:solidFill>
          <a:ln>
            <a:noFill/>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
        <p:nvSpPr>
          <p:cNvPr id="60" name="Google Shape;60;p14"/>
          <p:cNvSpPr txBox="1"/>
          <p:nvPr/>
        </p:nvSpPr>
        <p:spPr>
          <a:xfrm>
            <a:off x="609600" y="32445963"/>
            <a:ext cx="2514600" cy="275603"/>
          </a:xfrm>
          <a:prstGeom prst="rect">
            <a:avLst/>
          </a:prstGeom>
          <a:noFill/>
          <a:ln>
            <a:noFill/>
          </a:ln>
        </p:spPr>
        <p:txBody>
          <a:bodyPr anchorCtr="0" anchor="t" bIns="40550" lIns="81100" spcFirstLastPara="1" rIns="81100" wrap="square" tIns="40550">
            <a:spAutoFit/>
          </a:bodyPr>
          <a:lstStyle/>
          <a:p>
            <a:pPr indent="0" lvl="0" marL="0" marR="0" rtl="0" algn="l">
              <a:lnSpc>
                <a:spcPct val="65000"/>
              </a:lnSpc>
              <a:spcBef>
                <a:spcPts val="0"/>
              </a:spcBef>
              <a:spcAft>
                <a:spcPts val="0"/>
              </a:spcAft>
              <a:buNone/>
            </a:pPr>
            <a:r>
              <a:rPr b="1" lang="en-US" sz="427">
                <a:solidFill>
                  <a:schemeClr val="lt2"/>
                </a:solidFill>
                <a:latin typeface="Arial"/>
                <a:ea typeface="Arial"/>
                <a:cs typeface="Arial"/>
                <a:sym typeface="Arial"/>
              </a:rPr>
              <a:t>POSTER TEMPLATE BY:</a:t>
            </a:r>
            <a:endParaRPr/>
          </a:p>
          <a:p>
            <a:pPr indent="0" lvl="0" marL="0" marR="0" rtl="0" algn="l">
              <a:lnSpc>
                <a:spcPct val="65000"/>
              </a:lnSpc>
              <a:spcBef>
                <a:spcPts val="427"/>
              </a:spcBef>
              <a:spcAft>
                <a:spcPts val="0"/>
              </a:spcAft>
              <a:buNone/>
            </a:pPr>
            <a:r>
              <a:rPr b="1" lang="en-US" sz="853">
                <a:solidFill>
                  <a:schemeClr val="lt2"/>
                </a:solidFill>
                <a:latin typeface="Arial"/>
                <a:ea typeface="Arial"/>
                <a:cs typeface="Arial"/>
                <a:sym typeface="Arial"/>
              </a:rPr>
              <a:t>www.PosterPresentations.com</a:t>
            </a:r>
            <a:endParaRPr/>
          </a:p>
        </p:txBody>
      </p:sp>
      <p:sp>
        <p:nvSpPr>
          <p:cNvPr id="61" name="Google Shape;61;p14"/>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9pPr>
          </a:lstStyle>
          <a:p/>
        </p:txBody>
      </p:sp>
      <p:sp>
        <p:nvSpPr>
          <p:cNvPr id="62" name="Google Shape;62;p14"/>
          <p:cNvSpPr txBox="1"/>
          <p:nvPr>
            <p:ph idx="1" type="body"/>
          </p:nvPr>
        </p:nvSpPr>
        <p:spPr>
          <a:xfrm>
            <a:off x="693421" y="5638800"/>
            <a:ext cx="9974580" cy="26563319"/>
          </a:xfrm>
          <a:prstGeom prst="rect">
            <a:avLst/>
          </a:prstGeom>
          <a:noFill/>
          <a:ln>
            <a:noFill/>
          </a:ln>
        </p:spPr>
        <p:txBody>
          <a:bodyPr anchorCtr="0" anchor="t" bIns="380325" lIns="380325" spcFirstLastPara="1" rIns="380325" wrap="square" tIns="380325">
            <a:noAutofit/>
          </a:bodyPr>
          <a:lstStyle>
            <a:lvl1pPr indent="-391160" lvl="0" marL="457200" marR="0" rtl="0" algn="l">
              <a:spcBef>
                <a:spcPts val="512"/>
              </a:spcBef>
              <a:spcAft>
                <a:spcPts val="0"/>
              </a:spcAft>
              <a:buClr>
                <a:schemeClr val="dk1"/>
              </a:buClr>
              <a:buSzPts val="2560"/>
              <a:buFont typeface="Arial"/>
              <a:buChar char="•"/>
              <a:defRPr b="0" i="0" sz="2560" u="none" cap="none" strike="noStrike">
                <a:solidFill>
                  <a:schemeClr val="dk1"/>
                </a:solidFill>
                <a:latin typeface="Arial"/>
                <a:ea typeface="Arial"/>
                <a:cs typeface="Arial"/>
                <a:sym typeface="Arial"/>
              </a:defRPr>
            </a:lvl1pPr>
            <a:lvl2pPr indent="-391160" lvl="1" marL="914400" marR="0" rtl="0" algn="l">
              <a:spcBef>
                <a:spcPts val="512"/>
              </a:spcBef>
              <a:spcAft>
                <a:spcPts val="0"/>
              </a:spcAft>
              <a:buClr>
                <a:schemeClr val="dk1"/>
              </a:buClr>
              <a:buSzPts val="2560"/>
              <a:buFont typeface="Arial"/>
              <a:buChar char="–"/>
              <a:defRPr b="0" i="0" sz="2560" u="none" cap="none" strike="noStrike">
                <a:solidFill>
                  <a:schemeClr val="dk1"/>
                </a:solidFill>
                <a:latin typeface="Arial"/>
                <a:ea typeface="Arial"/>
                <a:cs typeface="Arial"/>
                <a:sym typeface="Arial"/>
              </a:defRPr>
            </a:lvl2pPr>
            <a:lvl3pPr indent="-364045" lvl="2" marL="1371600" marR="0" rtl="0" algn="l">
              <a:spcBef>
                <a:spcPts val="427"/>
              </a:spcBef>
              <a:spcAft>
                <a:spcPts val="0"/>
              </a:spcAft>
              <a:buClr>
                <a:schemeClr val="dk1"/>
              </a:buClr>
              <a:buSzPts val="2133"/>
              <a:buFont typeface="Arial"/>
              <a:buChar char="•"/>
              <a:defRPr b="0" i="0" sz="2133" u="none" cap="none" strike="noStrike">
                <a:solidFill>
                  <a:schemeClr val="dk1"/>
                </a:solidFill>
                <a:latin typeface="Arial"/>
                <a:ea typeface="Arial"/>
                <a:cs typeface="Arial"/>
                <a:sym typeface="Arial"/>
              </a:defRPr>
            </a:lvl3pPr>
            <a:lvl4pPr indent="-336994" lvl="3" marL="18288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4pPr>
            <a:lvl5pPr indent="-336994" lvl="4" marL="22860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5pPr>
            <a:lvl6pPr indent="-336994" lvl="5" marL="27432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6pPr>
            <a:lvl7pPr indent="-336994" lvl="6" marL="32004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7pPr>
            <a:lvl8pPr indent="-336994" lvl="7" marL="36576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8pPr>
            <a:lvl9pPr indent="-336994" lvl="8" marL="41148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9pPr>
          </a:lstStyle>
          <a:p/>
        </p:txBody>
      </p:sp>
      <p:sp>
        <p:nvSpPr>
          <p:cNvPr id="63" name="Google Shape;63;p14"/>
          <p:cNvSpPr/>
          <p:nvPr/>
        </p:nvSpPr>
        <p:spPr>
          <a:xfrm>
            <a:off x="0" y="0"/>
            <a:ext cx="43891199" cy="32918401"/>
          </a:xfrm>
          <a:prstGeom prst="rect">
            <a:avLst/>
          </a:prstGeom>
          <a:noFill/>
          <a:ln cap="flat" cmpd="sng" w="9525">
            <a:solidFill>
              <a:schemeClr val="dk2"/>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
        <p:nvSpPr>
          <p:cNvPr id="64" name="Google Shape;64;p14"/>
          <p:cNvSpPr/>
          <p:nvPr/>
        </p:nvSpPr>
        <p:spPr>
          <a:xfrm>
            <a:off x="11490961" y="5638800"/>
            <a:ext cx="20764501" cy="26563319"/>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
        <p:nvSpPr>
          <p:cNvPr id="65" name="Google Shape;65;p14"/>
          <p:cNvSpPr/>
          <p:nvPr/>
        </p:nvSpPr>
        <p:spPr>
          <a:xfrm>
            <a:off x="33078419" y="5638800"/>
            <a:ext cx="9982200" cy="26563319"/>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02" name="Shape 102"/>
        <p:cNvGrpSpPr/>
        <p:nvPr/>
      </p:nvGrpSpPr>
      <p:grpSpPr>
        <a:xfrm>
          <a:off x="0" y="0"/>
          <a:ext cx="0" cy="0"/>
          <a:chOff x="0" y="0"/>
          <a:chExt cx="0" cy="0"/>
        </a:xfrm>
      </p:grpSpPr>
      <p:sp>
        <p:nvSpPr>
          <p:cNvPr id="103" name="Google Shape;103;p26"/>
          <p:cNvSpPr/>
          <p:nvPr/>
        </p:nvSpPr>
        <p:spPr>
          <a:xfrm>
            <a:off x="0" y="0"/>
            <a:ext cx="43891199" cy="4800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
        <p:nvSpPr>
          <p:cNvPr id="104" name="Google Shape;104;p26"/>
          <p:cNvSpPr/>
          <p:nvPr/>
        </p:nvSpPr>
        <p:spPr>
          <a:xfrm>
            <a:off x="693420" y="5638800"/>
            <a:ext cx="42367201" cy="26563319"/>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
        <p:nvSpPr>
          <p:cNvPr id="105" name="Google Shape;105;p26"/>
          <p:cNvSpPr/>
          <p:nvPr/>
        </p:nvSpPr>
        <p:spPr>
          <a:xfrm>
            <a:off x="0" y="4800600"/>
            <a:ext cx="43891199" cy="129540"/>
          </a:xfrm>
          <a:prstGeom prst="rect">
            <a:avLst/>
          </a:prstGeom>
          <a:solidFill>
            <a:srgbClr val="660000"/>
          </a:solidFill>
          <a:ln>
            <a:noFill/>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
        <p:nvSpPr>
          <p:cNvPr id="106" name="Google Shape;106;p26"/>
          <p:cNvSpPr txBox="1"/>
          <p:nvPr/>
        </p:nvSpPr>
        <p:spPr>
          <a:xfrm>
            <a:off x="609600" y="32445963"/>
            <a:ext cx="2514600" cy="275603"/>
          </a:xfrm>
          <a:prstGeom prst="rect">
            <a:avLst/>
          </a:prstGeom>
          <a:noFill/>
          <a:ln>
            <a:noFill/>
          </a:ln>
        </p:spPr>
        <p:txBody>
          <a:bodyPr anchorCtr="0" anchor="t" bIns="40550" lIns="81100" spcFirstLastPara="1" rIns="81100" wrap="square" tIns="40550">
            <a:spAutoFit/>
          </a:bodyPr>
          <a:lstStyle/>
          <a:p>
            <a:pPr indent="0" lvl="0" marL="0" marR="0" rtl="0" algn="l">
              <a:lnSpc>
                <a:spcPct val="65000"/>
              </a:lnSpc>
              <a:spcBef>
                <a:spcPts val="0"/>
              </a:spcBef>
              <a:spcAft>
                <a:spcPts val="0"/>
              </a:spcAft>
              <a:buNone/>
            </a:pPr>
            <a:r>
              <a:rPr b="1" lang="en-US" sz="427">
                <a:solidFill>
                  <a:schemeClr val="lt2"/>
                </a:solidFill>
                <a:latin typeface="Arial"/>
                <a:ea typeface="Arial"/>
                <a:cs typeface="Arial"/>
                <a:sym typeface="Arial"/>
              </a:rPr>
              <a:t>POSTER TEMPLATE BY:</a:t>
            </a:r>
            <a:endParaRPr/>
          </a:p>
          <a:p>
            <a:pPr indent="0" lvl="0" marL="0" marR="0" rtl="0" algn="l">
              <a:lnSpc>
                <a:spcPct val="65000"/>
              </a:lnSpc>
              <a:spcBef>
                <a:spcPts val="427"/>
              </a:spcBef>
              <a:spcAft>
                <a:spcPts val="0"/>
              </a:spcAft>
              <a:buNone/>
            </a:pPr>
            <a:r>
              <a:rPr b="1" lang="en-US" sz="853">
                <a:solidFill>
                  <a:schemeClr val="lt2"/>
                </a:solidFill>
                <a:latin typeface="Arial"/>
                <a:ea typeface="Arial"/>
                <a:cs typeface="Arial"/>
                <a:sym typeface="Arial"/>
              </a:rPr>
              <a:t>www.PosterPresentations.com</a:t>
            </a:r>
            <a:endParaRPr/>
          </a:p>
        </p:txBody>
      </p:sp>
      <p:sp>
        <p:nvSpPr>
          <p:cNvPr id="107" name="Google Shape;107;p26"/>
          <p:cNvSpPr txBox="1"/>
          <p:nvPr>
            <p:ph type="title"/>
          </p:nvPr>
        </p:nvSpPr>
        <p:spPr>
          <a:xfrm>
            <a:off x="960120" y="1272540"/>
            <a:ext cx="41925239" cy="2202180"/>
          </a:xfrm>
          <a:prstGeom prst="rect">
            <a:avLst/>
          </a:prstGeom>
          <a:noFill/>
          <a:ln>
            <a:noFill/>
          </a:ln>
        </p:spPr>
        <p:txBody>
          <a:bodyPr anchorCtr="0" anchor="ctr" bIns="38000" lIns="76050" spcFirstLastPara="1" rIns="76050" wrap="square" tIns="38000">
            <a:noAutofit/>
          </a:bodyPr>
          <a:lstStyle>
            <a:lvl1pPr lvl="0"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SzPts val="1400"/>
              <a:buNone/>
              <a:defRPr b="0" i="0" sz="7680" u="none" cap="none" strike="noStrike">
                <a:solidFill>
                  <a:schemeClr val="dk2"/>
                </a:solidFill>
                <a:latin typeface="Arial Black"/>
                <a:ea typeface="Arial Black"/>
                <a:cs typeface="Arial Black"/>
                <a:sym typeface="Arial Black"/>
              </a:defRPr>
            </a:lvl9pPr>
          </a:lstStyle>
          <a:p/>
        </p:txBody>
      </p:sp>
      <p:sp>
        <p:nvSpPr>
          <p:cNvPr id="108" name="Google Shape;108;p26"/>
          <p:cNvSpPr txBox="1"/>
          <p:nvPr>
            <p:ph idx="1" type="body"/>
          </p:nvPr>
        </p:nvSpPr>
        <p:spPr>
          <a:xfrm>
            <a:off x="693421" y="5638800"/>
            <a:ext cx="42191940" cy="26563319"/>
          </a:xfrm>
          <a:prstGeom prst="rect">
            <a:avLst/>
          </a:prstGeom>
          <a:noFill/>
          <a:ln>
            <a:noFill/>
          </a:ln>
        </p:spPr>
        <p:txBody>
          <a:bodyPr anchorCtr="0" anchor="t" bIns="380325" lIns="380325" spcFirstLastPara="1" rIns="380325" wrap="square" tIns="380325">
            <a:noAutofit/>
          </a:bodyPr>
          <a:lstStyle>
            <a:lvl1pPr indent="-391160" lvl="0" marL="457200" marR="0" rtl="0" algn="l">
              <a:spcBef>
                <a:spcPts val="512"/>
              </a:spcBef>
              <a:spcAft>
                <a:spcPts val="0"/>
              </a:spcAft>
              <a:buClr>
                <a:schemeClr val="dk1"/>
              </a:buClr>
              <a:buSzPts val="2560"/>
              <a:buFont typeface="Arial"/>
              <a:buChar char="•"/>
              <a:defRPr b="0" i="0" sz="2560" u="none" cap="none" strike="noStrike">
                <a:solidFill>
                  <a:schemeClr val="dk1"/>
                </a:solidFill>
                <a:latin typeface="Arial"/>
                <a:ea typeface="Arial"/>
                <a:cs typeface="Arial"/>
                <a:sym typeface="Arial"/>
              </a:defRPr>
            </a:lvl1pPr>
            <a:lvl2pPr indent="-391160" lvl="1" marL="914400" marR="0" rtl="0" algn="l">
              <a:spcBef>
                <a:spcPts val="512"/>
              </a:spcBef>
              <a:spcAft>
                <a:spcPts val="0"/>
              </a:spcAft>
              <a:buClr>
                <a:schemeClr val="dk1"/>
              </a:buClr>
              <a:buSzPts val="2560"/>
              <a:buFont typeface="Arial"/>
              <a:buChar char="–"/>
              <a:defRPr b="0" i="0" sz="2560" u="none" cap="none" strike="noStrike">
                <a:solidFill>
                  <a:schemeClr val="dk1"/>
                </a:solidFill>
                <a:latin typeface="Arial"/>
                <a:ea typeface="Arial"/>
                <a:cs typeface="Arial"/>
                <a:sym typeface="Arial"/>
              </a:defRPr>
            </a:lvl2pPr>
            <a:lvl3pPr indent="-364045" lvl="2" marL="1371600" marR="0" rtl="0" algn="l">
              <a:spcBef>
                <a:spcPts val="427"/>
              </a:spcBef>
              <a:spcAft>
                <a:spcPts val="0"/>
              </a:spcAft>
              <a:buClr>
                <a:schemeClr val="dk1"/>
              </a:buClr>
              <a:buSzPts val="2133"/>
              <a:buFont typeface="Arial"/>
              <a:buChar char="•"/>
              <a:defRPr b="0" i="0" sz="2133" u="none" cap="none" strike="noStrike">
                <a:solidFill>
                  <a:schemeClr val="dk1"/>
                </a:solidFill>
                <a:latin typeface="Arial"/>
                <a:ea typeface="Arial"/>
                <a:cs typeface="Arial"/>
                <a:sym typeface="Arial"/>
              </a:defRPr>
            </a:lvl3pPr>
            <a:lvl4pPr indent="-336994" lvl="3" marL="18288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4pPr>
            <a:lvl5pPr indent="-336994" lvl="4" marL="22860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5pPr>
            <a:lvl6pPr indent="-336994" lvl="5" marL="27432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6pPr>
            <a:lvl7pPr indent="-336994" lvl="6" marL="32004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7pPr>
            <a:lvl8pPr indent="-336994" lvl="7" marL="36576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8pPr>
            <a:lvl9pPr indent="-336994" lvl="8" marL="4114800" marR="0" rtl="0" algn="l">
              <a:spcBef>
                <a:spcPts val="341"/>
              </a:spcBef>
              <a:spcAft>
                <a:spcPts val="0"/>
              </a:spcAft>
              <a:buClr>
                <a:schemeClr val="dk1"/>
              </a:buClr>
              <a:buSzPts val="1707"/>
              <a:buFont typeface="Arial"/>
              <a:buChar char="»"/>
              <a:defRPr b="0" i="0" sz="1707" u="none" cap="none" strike="noStrike">
                <a:solidFill>
                  <a:schemeClr val="dk1"/>
                </a:solidFill>
                <a:latin typeface="Arial"/>
                <a:ea typeface="Arial"/>
                <a:cs typeface="Arial"/>
                <a:sym typeface="Arial"/>
              </a:defRPr>
            </a:lvl9pPr>
          </a:lstStyle>
          <a:p/>
        </p:txBody>
      </p:sp>
      <p:sp>
        <p:nvSpPr>
          <p:cNvPr id="109" name="Google Shape;109;p26"/>
          <p:cNvSpPr/>
          <p:nvPr/>
        </p:nvSpPr>
        <p:spPr>
          <a:xfrm>
            <a:off x="0" y="0"/>
            <a:ext cx="43891199" cy="32918401"/>
          </a:xfrm>
          <a:prstGeom prst="rect">
            <a:avLst/>
          </a:prstGeom>
          <a:noFill/>
          <a:ln cap="flat" cmpd="sng" w="9525">
            <a:solidFill>
              <a:schemeClr val="dk2"/>
            </a:solidFill>
            <a:prstDash val="solid"/>
            <a:miter lim="800000"/>
            <a:headEnd len="sm" w="sm" type="none"/>
            <a:tailEnd len="sm" w="sm" type="none"/>
          </a:ln>
        </p:spPr>
        <p:txBody>
          <a:bodyPr anchorCtr="0" anchor="ctr" bIns="40625" lIns="81275" spcFirstLastPara="1" rIns="81275" wrap="square" tIns="40625">
            <a:noAutofit/>
          </a:bodyPr>
          <a:lstStyle/>
          <a:p>
            <a:pPr indent="0" lvl="0" marL="0" marR="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6.png"/><Relationship Id="rId10" Type="http://schemas.openxmlformats.org/officeDocument/2006/relationships/image" Target="../media/image10.png"/><Relationship Id="rId13" Type="http://schemas.openxmlformats.org/officeDocument/2006/relationships/image" Target="../media/image8.png"/><Relationship Id="rId12"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3.png"/><Relationship Id="rId9" Type="http://schemas.openxmlformats.org/officeDocument/2006/relationships/image" Target="../media/image9.png"/><Relationship Id="rId14" Type="http://schemas.openxmlformats.org/officeDocument/2006/relationships/image" Target="../media/image7.png"/><Relationship Id="rId5" Type="http://schemas.openxmlformats.org/officeDocument/2006/relationships/image" Target="../media/image2.png"/><Relationship Id="rId6" Type="http://schemas.openxmlformats.org/officeDocument/2006/relationships/image" Target="../media/image5.png"/><Relationship Id="rId7" Type="http://schemas.openxmlformats.org/officeDocument/2006/relationships/image" Target="../media/image4.png"/><Relationship Id="rId8"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1"/>
          <p:cNvSpPr txBox="1"/>
          <p:nvPr/>
        </p:nvSpPr>
        <p:spPr>
          <a:xfrm>
            <a:off x="33561850" y="21000676"/>
            <a:ext cx="8873100" cy="8335800"/>
          </a:xfrm>
          <a:prstGeom prst="rect">
            <a:avLst/>
          </a:prstGeom>
          <a:noFill/>
          <a:ln>
            <a:noFill/>
          </a:ln>
        </p:spPr>
        <p:txBody>
          <a:bodyPr anchorCtr="0" anchor="t" bIns="406375" lIns="406375" spcFirstLastPara="1" rIns="406375" wrap="square" tIns="406375">
            <a:spAutoFit/>
          </a:bodyPr>
          <a:lstStyle/>
          <a:p>
            <a:pPr indent="0" lvl="0" marL="0" marR="0" rtl="0" algn="just">
              <a:spcBef>
                <a:spcPts val="0"/>
              </a:spcBef>
              <a:spcAft>
                <a:spcPts val="0"/>
              </a:spcAft>
              <a:buNone/>
            </a:pPr>
            <a:r>
              <a:rPr i="0" lang="en-US" sz="2800" u="none" cap="none" strike="noStrike">
                <a:solidFill>
                  <a:schemeClr val="dk1"/>
                </a:solidFill>
              </a:rPr>
              <a:t>[1]</a:t>
            </a:r>
            <a:r>
              <a:rPr lang="en-US" sz="2800">
                <a:solidFill>
                  <a:schemeClr val="dk1"/>
                </a:solidFill>
              </a:rPr>
              <a:t> </a:t>
            </a:r>
            <a:r>
              <a:rPr lang="en-US" sz="2800"/>
              <a:t>Tkachenka, A., Karpiak, G., Vakunov, A., Kartynnik, Y., Ablavatski, A., Bazarevsky, V., &amp; Pisarchyk, S. (2019). </a:t>
            </a:r>
            <a:r>
              <a:rPr i="1" lang="en-US" sz="2800"/>
              <a:t>Real-time Hair Segmentation and Recoloring on Mobile GPUs</a:t>
            </a:r>
            <a:r>
              <a:rPr lang="en-US" sz="2800"/>
              <a:t>. ArXiv.org, ArXiv.org, July 15, 2019.</a:t>
            </a:r>
            <a:endParaRPr sz="2800"/>
          </a:p>
          <a:p>
            <a:pPr indent="0" lvl="0" marL="0" marR="0" rtl="0" algn="just">
              <a:spcBef>
                <a:spcPts val="0"/>
              </a:spcBef>
              <a:spcAft>
                <a:spcPts val="0"/>
              </a:spcAft>
              <a:buNone/>
            </a:pPr>
            <a:r>
              <a:t/>
            </a:r>
            <a:endParaRPr i="0" sz="2800" u="none" cap="none" strike="noStrike">
              <a:highlight>
                <a:srgbClr val="FFFF00"/>
              </a:highlight>
            </a:endParaRPr>
          </a:p>
          <a:p>
            <a:pPr indent="0" lvl="0" marL="0" marR="0" rtl="0" algn="just">
              <a:spcBef>
                <a:spcPts val="0"/>
              </a:spcBef>
              <a:spcAft>
                <a:spcPts val="0"/>
              </a:spcAft>
              <a:buNone/>
            </a:pPr>
            <a:r>
              <a:rPr i="0" lang="en-US" sz="2800" u="none" cap="none" strike="noStrike"/>
              <a:t>[2] </a:t>
            </a:r>
            <a:r>
              <a:rPr lang="en-US" sz="2800">
                <a:highlight>
                  <a:srgbClr val="FFFFFF"/>
                </a:highlight>
              </a:rPr>
              <a:t>Saragih, J. M., Lucey, S., &amp; Cohn, J. F. (2009). Face alignment through subspace constrained mean-shifts. </a:t>
            </a:r>
            <a:r>
              <a:rPr i="1" lang="en-US" sz="2800"/>
              <a:t>2009 IEEE 12th International Conference on Computer Vision</a:t>
            </a:r>
            <a:r>
              <a:rPr lang="en-US" sz="2800">
                <a:highlight>
                  <a:srgbClr val="FFFFFF"/>
                </a:highlight>
              </a:rPr>
              <a:t>. doi: 10.1109/iccv.2009.5459377</a:t>
            </a:r>
            <a:endParaRPr sz="2800"/>
          </a:p>
          <a:p>
            <a:pPr indent="0" lvl="0" marL="0" marR="0" rtl="0" algn="just">
              <a:spcBef>
                <a:spcPts val="0"/>
              </a:spcBef>
              <a:spcAft>
                <a:spcPts val="0"/>
              </a:spcAft>
              <a:buNone/>
            </a:pPr>
            <a:r>
              <a:t/>
            </a:r>
            <a:endParaRPr i="0" sz="2800" u="none" cap="none" strike="noStrike">
              <a:highlight>
                <a:srgbClr val="FFFF00"/>
              </a:highlight>
            </a:endParaRPr>
          </a:p>
          <a:p>
            <a:pPr indent="0" lvl="0" marL="0" marR="0" rtl="0" algn="just">
              <a:spcBef>
                <a:spcPts val="0"/>
              </a:spcBef>
              <a:spcAft>
                <a:spcPts val="0"/>
              </a:spcAft>
              <a:buNone/>
            </a:pPr>
            <a:r>
              <a:rPr i="0" lang="en-US" sz="2800" u="none" cap="none" strike="noStrike"/>
              <a:t>[3 ] </a:t>
            </a:r>
            <a:r>
              <a:rPr lang="en-US" sz="2800">
                <a:highlight>
                  <a:srgbClr val="FFFFFF"/>
                </a:highlight>
              </a:rPr>
              <a:t>Liang, X., Gong, K., Shen, X., &amp; Lin, L. (2019). Look into Person: Joint Body Parsing &amp; Pose Estimation Network and a New Benchmark. </a:t>
            </a:r>
            <a:r>
              <a:rPr i="1" lang="en-US" sz="2800"/>
              <a:t>IEEE Transactions on Pattern Analysis and Machine Intelligence</a:t>
            </a:r>
            <a:r>
              <a:rPr lang="en-US" sz="2800">
                <a:highlight>
                  <a:srgbClr val="FFFFFF"/>
                </a:highlight>
              </a:rPr>
              <a:t>, </a:t>
            </a:r>
            <a:r>
              <a:rPr i="1" lang="en-US" sz="2800"/>
              <a:t>41</a:t>
            </a:r>
            <a:r>
              <a:rPr lang="en-US" sz="2800">
                <a:highlight>
                  <a:srgbClr val="FFFFFF"/>
                </a:highlight>
              </a:rPr>
              <a:t>(4), 871–885. doi: 10.1109/tpami.2018.2820063</a:t>
            </a:r>
            <a:endParaRPr i="0" sz="2800" u="none" cap="none" strike="noStrike"/>
          </a:p>
        </p:txBody>
      </p:sp>
      <p:sp>
        <p:nvSpPr>
          <p:cNvPr id="152" name="Google Shape;152;p1"/>
          <p:cNvSpPr txBox="1"/>
          <p:nvPr/>
        </p:nvSpPr>
        <p:spPr>
          <a:xfrm>
            <a:off x="33458650" y="5725400"/>
            <a:ext cx="8839200" cy="7744800"/>
          </a:xfrm>
          <a:prstGeom prst="rect">
            <a:avLst/>
          </a:prstGeom>
          <a:noFill/>
          <a:ln>
            <a:noFill/>
          </a:ln>
        </p:spPr>
        <p:txBody>
          <a:bodyPr anchorCtr="0" anchor="t" bIns="406375" lIns="406375" spcFirstLastPara="1" rIns="406375" wrap="square" tIns="406375">
            <a:spAutoFit/>
          </a:bodyPr>
          <a:lstStyle/>
          <a:p>
            <a:pPr indent="0" lvl="0" marL="0" marR="0" rtl="0" algn="just">
              <a:spcBef>
                <a:spcPts val="0"/>
              </a:spcBef>
              <a:spcAft>
                <a:spcPts val="0"/>
              </a:spcAft>
              <a:buNone/>
            </a:pPr>
            <a:r>
              <a:rPr b="1" lang="en-US" sz="2800">
                <a:solidFill>
                  <a:schemeClr val="dk1"/>
                </a:solidFill>
              </a:rPr>
              <a:t>Deployment</a:t>
            </a:r>
            <a:endParaRPr sz="2800">
              <a:solidFill>
                <a:schemeClr val="dk1"/>
              </a:solidFill>
            </a:endParaRPr>
          </a:p>
          <a:p>
            <a:pPr indent="0" lvl="0" marL="0" marR="0" rtl="0" algn="just">
              <a:spcBef>
                <a:spcPts val="0"/>
              </a:spcBef>
              <a:spcAft>
                <a:spcPts val="0"/>
              </a:spcAft>
              <a:buNone/>
            </a:pPr>
            <a:r>
              <a:rPr lang="en-US" sz="2800">
                <a:solidFill>
                  <a:schemeClr val="dk1"/>
                </a:solidFill>
              </a:rPr>
              <a:t>The entire web application, including both front-end and back-end is deployed within the google compute engine (GCE) instances. It automatically does scale the application. Instances can be started or stopped as per the need.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rPr b="1" lang="en-US" sz="2800">
                <a:solidFill>
                  <a:schemeClr val="dk1"/>
                </a:solidFill>
              </a:rPr>
              <a:t>Configuration</a:t>
            </a:r>
            <a:r>
              <a:rPr lang="en-US" sz="2800">
                <a:solidFill>
                  <a:schemeClr val="dk1"/>
                </a:solidFill>
              </a:rPr>
              <a:t>: n1-standard-8 having 8 virtual CPUs and 30GB memory along with Ubuntu 18.04 as the operating system with firewall open for both HTTP/HTTPS traffic</a:t>
            </a:r>
            <a:r>
              <a:rPr i="0" lang="en-US" sz="2800" u="none" cap="none" strike="noStrike">
                <a:solidFill>
                  <a:schemeClr val="dk1"/>
                </a:solidFill>
              </a:rPr>
              <a:t> </a:t>
            </a:r>
            <a:r>
              <a:rPr i="0" lang="en-US" sz="2800" u="none" cap="none" strike="noStrike">
                <a:solidFill>
                  <a:schemeClr val="dk1"/>
                </a:solidFill>
                <a:highlight>
                  <a:srgbClr val="FFFF00"/>
                </a:highlight>
              </a:rPr>
              <a:t> </a:t>
            </a:r>
            <a:endParaRPr i="0" sz="2800" u="none" cap="none" strike="noStrike">
              <a:solidFill>
                <a:schemeClr val="dk1"/>
              </a:solidFill>
            </a:endParaRPr>
          </a:p>
        </p:txBody>
      </p:sp>
      <p:sp>
        <p:nvSpPr>
          <p:cNvPr id="153" name="Google Shape;153;p1"/>
          <p:cNvSpPr/>
          <p:nvPr/>
        </p:nvSpPr>
        <p:spPr>
          <a:xfrm>
            <a:off x="11129425" y="674682"/>
            <a:ext cx="20747700" cy="3536100"/>
          </a:xfrm>
          <a:prstGeom prst="rect">
            <a:avLst/>
          </a:prstGeom>
          <a:noFill/>
          <a:ln>
            <a:noFill/>
          </a:ln>
        </p:spPr>
        <p:txBody>
          <a:bodyPr anchorCtr="0" anchor="t" bIns="40525" lIns="81100" spcFirstLastPara="1" rIns="81100" wrap="square" tIns="40525">
            <a:spAutoFit/>
          </a:bodyPr>
          <a:lstStyle/>
          <a:p>
            <a:pPr indent="0" lvl="0" marL="0" marR="0" rtl="0" algn="ctr">
              <a:spcBef>
                <a:spcPts val="0"/>
              </a:spcBef>
              <a:spcAft>
                <a:spcPts val="0"/>
              </a:spcAft>
              <a:buClr>
                <a:srgbClr val="000000"/>
              </a:buClr>
              <a:buFont typeface="Arial"/>
              <a:buNone/>
            </a:pPr>
            <a:r>
              <a:rPr b="1" lang="en-US" sz="7680">
                <a:solidFill>
                  <a:srgbClr val="FFFFFF"/>
                </a:solidFill>
              </a:rPr>
              <a:t>Real-Time Augmented Reality for Virtual TryOn</a:t>
            </a:r>
            <a:endParaRPr/>
          </a:p>
          <a:p>
            <a:pPr indent="0" lvl="0" marL="0" marR="0" rtl="0" algn="ctr">
              <a:spcBef>
                <a:spcPts val="0"/>
              </a:spcBef>
              <a:spcAft>
                <a:spcPts val="0"/>
              </a:spcAft>
              <a:buNone/>
            </a:pPr>
            <a:r>
              <a:rPr b="1" i="0" lang="en-US" sz="4800" u="none" cap="none" strike="noStrike">
                <a:solidFill>
                  <a:srgbClr val="FFFFFF"/>
                </a:solidFill>
                <a:latin typeface="Arial"/>
                <a:ea typeface="Arial"/>
                <a:cs typeface="Arial"/>
                <a:sym typeface="Arial"/>
              </a:rPr>
              <a:t>Project Advisor: Prof. </a:t>
            </a:r>
            <a:r>
              <a:rPr b="1" lang="en-US" sz="4800">
                <a:solidFill>
                  <a:srgbClr val="FFFFFF"/>
                </a:solidFill>
              </a:rPr>
              <a:t>Vijay Kumar</a:t>
            </a:r>
            <a:r>
              <a:rPr b="1" i="0" lang="en-US" sz="4800" u="none" cap="none" strike="noStrike">
                <a:solidFill>
                  <a:srgbClr val="FFFFFF"/>
                </a:solidFill>
                <a:latin typeface="Arial"/>
                <a:ea typeface="Arial"/>
                <a:cs typeface="Arial"/>
                <a:sym typeface="Arial"/>
              </a:rPr>
              <a:t> </a:t>
            </a:r>
            <a:r>
              <a:rPr b="1" lang="en-US" sz="4800">
                <a:solidFill>
                  <a:srgbClr val="FFFFFF"/>
                </a:solidFill>
              </a:rPr>
              <a:t>Eranti</a:t>
            </a:r>
            <a:endParaRPr b="1" i="0" sz="4800" u="none" cap="none" strike="noStrike">
              <a:solidFill>
                <a:srgbClr val="FFFFFF"/>
              </a:solidFill>
              <a:latin typeface="Arial"/>
              <a:ea typeface="Arial"/>
              <a:cs typeface="Arial"/>
              <a:sym typeface="Arial"/>
            </a:endParaRPr>
          </a:p>
        </p:txBody>
      </p:sp>
      <p:sp>
        <p:nvSpPr>
          <p:cNvPr id="154" name="Google Shape;154;p1"/>
          <p:cNvSpPr txBox="1"/>
          <p:nvPr/>
        </p:nvSpPr>
        <p:spPr>
          <a:xfrm>
            <a:off x="1191025" y="6286500"/>
            <a:ext cx="8873100" cy="11958300"/>
          </a:xfrm>
          <a:prstGeom prst="rect">
            <a:avLst/>
          </a:prstGeom>
          <a:noFill/>
          <a:ln>
            <a:noFill/>
          </a:ln>
        </p:spPr>
        <p:txBody>
          <a:bodyPr anchorCtr="0" anchor="t" bIns="406375" lIns="406375" spcFirstLastPara="1" rIns="406375" wrap="square" tIns="406375">
            <a:spAutoFit/>
          </a:bodyPr>
          <a:lstStyle/>
          <a:p>
            <a:pPr indent="0" lvl="0" marL="0" marR="0" rtl="0" algn="just">
              <a:spcBef>
                <a:spcPts val="0"/>
              </a:spcBef>
              <a:spcAft>
                <a:spcPts val="0"/>
              </a:spcAft>
              <a:buNone/>
            </a:pPr>
            <a:r>
              <a:rPr i="0" lang="en-US" sz="2800" u="none" cap="none" strike="noStrike">
                <a:solidFill>
                  <a:schemeClr val="dk1"/>
                </a:solidFill>
              </a:rPr>
              <a:t>Virtual try-on is enhancing customers' experience by allowing them to try-on products even while browsing  online, which traditionally was not the case.</a:t>
            </a:r>
            <a:r>
              <a:rPr i="0" lang="en-US" sz="2950" u="none" cap="none" strike="noStrike">
                <a:solidFill>
                  <a:schemeClr val="dk1"/>
                </a:solidFill>
              </a:rPr>
              <a:t> </a:t>
            </a:r>
            <a:endParaRPr i="0" sz="2950" u="none" cap="none" strike="noStrike">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t/>
            </a:r>
            <a:endParaRPr sz="2950">
              <a:solidFill>
                <a:schemeClr val="dk1"/>
              </a:solidFill>
            </a:endParaRPr>
          </a:p>
          <a:p>
            <a:pPr indent="0" lvl="0" marL="0" marR="0" rtl="0" algn="just">
              <a:spcBef>
                <a:spcPts val="0"/>
              </a:spcBef>
              <a:spcAft>
                <a:spcPts val="0"/>
              </a:spcAft>
              <a:buNone/>
            </a:pPr>
            <a:r>
              <a:rPr b="1" lang="en-US" sz="2800">
                <a:solidFill>
                  <a:schemeClr val="dk1"/>
                </a:solidFill>
              </a:rPr>
              <a:t>G</a:t>
            </a:r>
            <a:r>
              <a:rPr b="1" i="0" lang="en-US" sz="2800" u="none" cap="none" strike="noStrike">
                <a:solidFill>
                  <a:schemeClr val="dk1"/>
                </a:solidFill>
              </a:rPr>
              <a:t>oal:</a:t>
            </a:r>
            <a:r>
              <a:rPr lang="en-US" sz="2800">
                <a:solidFill>
                  <a:schemeClr val="dk1"/>
                </a:solidFill>
              </a:rPr>
              <a:t> P</a:t>
            </a:r>
            <a:r>
              <a:rPr i="0" lang="en-US" sz="2800" u="none" cap="none" strike="noStrike">
                <a:solidFill>
                  <a:schemeClr val="dk1"/>
                </a:solidFill>
              </a:rPr>
              <a:t>rovide E-commerce customers with a system that allows them to virtually try on a variety of products in real time while preserving their privacy. </a:t>
            </a:r>
            <a:endParaRPr i="0" sz="2800" u="none" cap="none" strike="noStrike">
              <a:solidFill>
                <a:schemeClr val="dk1"/>
              </a:solidFill>
            </a:endParaRPr>
          </a:p>
          <a:p>
            <a:pPr indent="0" lvl="0" marL="0" marR="0" rtl="0" algn="just">
              <a:spcBef>
                <a:spcPts val="0"/>
              </a:spcBef>
              <a:spcAft>
                <a:spcPts val="0"/>
              </a:spcAft>
              <a:buNone/>
            </a:pPr>
            <a:r>
              <a:rPr b="1" lang="en-US" sz="2800">
                <a:solidFill>
                  <a:schemeClr val="dk1"/>
                </a:solidFill>
              </a:rPr>
              <a:t>Advantages:</a:t>
            </a:r>
            <a:r>
              <a:rPr lang="en-US" sz="2800">
                <a:solidFill>
                  <a:schemeClr val="dk1"/>
                </a:solidFill>
              </a:rPr>
              <a:t> </a:t>
            </a:r>
            <a:endParaRPr sz="2800">
              <a:solidFill>
                <a:schemeClr val="dk1"/>
              </a:solidFill>
            </a:endParaRPr>
          </a:p>
          <a:p>
            <a:pPr indent="-406400" lvl="0" marL="914400" marR="0" rtl="0" algn="just">
              <a:spcBef>
                <a:spcPts val="0"/>
              </a:spcBef>
              <a:spcAft>
                <a:spcPts val="0"/>
              </a:spcAft>
              <a:buClr>
                <a:schemeClr val="dk1"/>
              </a:buClr>
              <a:buSzPts val="2800"/>
              <a:buAutoNum type="arabicPeriod"/>
            </a:pPr>
            <a:r>
              <a:rPr lang="en-US" sz="2800">
                <a:solidFill>
                  <a:schemeClr val="dk1"/>
                </a:solidFill>
              </a:rPr>
              <a:t>S</a:t>
            </a:r>
            <a:r>
              <a:rPr i="0" lang="en-US" sz="2800" u="none" cap="none" strike="noStrike">
                <a:solidFill>
                  <a:schemeClr val="dk1"/>
                </a:solidFill>
              </a:rPr>
              <a:t>impl</a:t>
            </a:r>
            <a:r>
              <a:rPr lang="en-US" sz="2800">
                <a:solidFill>
                  <a:schemeClr val="dk1"/>
                </a:solidFill>
              </a:rPr>
              <a:t>e</a:t>
            </a:r>
            <a:r>
              <a:rPr i="0" lang="en-US" sz="2800" u="none" cap="none" strike="noStrike">
                <a:solidFill>
                  <a:schemeClr val="dk1"/>
                </a:solidFill>
              </a:rPr>
              <a:t> site access</a:t>
            </a:r>
            <a:endParaRPr sz="2800">
              <a:solidFill>
                <a:schemeClr val="dk1"/>
              </a:solidFill>
            </a:endParaRPr>
          </a:p>
          <a:p>
            <a:pPr indent="-406400" lvl="0" marL="914400" marR="0" rtl="0" algn="just">
              <a:spcBef>
                <a:spcPts val="0"/>
              </a:spcBef>
              <a:spcAft>
                <a:spcPts val="0"/>
              </a:spcAft>
              <a:buClr>
                <a:schemeClr val="dk1"/>
              </a:buClr>
              <a:buSzPts val="2800"/>
              <a:buAutoNum type="arabicPeriod"/>
            </a:pPr>
            <a:r>
              <a:rPr lang="en-US" sz="2800">
                <a:solidFill>
                  <a:schemeClr val="dk1"/>
                </a:solidFill>
              </a:rPr>
              <a:t>At home shopping</a:t>
            </a:r>
            <a:endParaRPr sz="2800">
              <a:solidFill>
                <a:schemeClr val="dk1"/>
              </a:solidFill>
            </a:endParaRPr>
          </a:p>
          <a:p>
            <a:pPr indent="-406400" lvl="0" marL="914400" marR="0" rtl="0" algn="just">
              <a:spcBef>
                <a:spcPts val="0"/>
              </a:spcBef>
              <a:spcAft>
                <a:spcPts val="0"/>
              </a:spcAft>
              <a:buClr>
                <a:schemeClr val="dk1"/>
              </a:buClr>
              <a:buSzPts val="2800"/>
              <a:buAutoNum type="arabicPeriod"/>
            </a:pPr>
            <a:r>
              <a:rPr lang="en-US" sz="2800">
                <a:solidFill>
                  <a:schemeClr val="dk1"/>
                </a:solidFill>
              </a:rPr>
              <a:t>Real-time</a:t>
            </a:r>
            <a:endParaRPr sz="2800">
              <a:solidFill>
                <a:schemeClr val="dk1"/>
              </a:solidFill>
            </a:endParaRPr>
          </a:p>
          <a:p>
            <a:pPr indent="-406400" lvl="0" marL="914400" marR="0" rtl="0" algn="just">
              <a:spcBef>
                <a:spcPts val="0"/>
              </a:spcBef>
              <a:spcAft>
                <a:spcPts val="0"/>
              </a:spcAft>
              <a:buClr>
                <a:schemeClr val="dk1"/>
              </a:buClr>
              <a:buSzPts val="2800"/>
              <a:buAutoNum type="arabicPeriod"/>
            </a:pPr>
            <a:r>
              <a:rPr lang="en-US" sz="2800">
                <a:solidFill>
                  <a:schemeClr val="dk1"/>
                </a:solidFill>
              </a:rPr>
              <a:t>Multi Platform support</a:t>
            </a:r>
            <a:endParaRPr sz="2800">
              <a:solidFill>
                <a:schemeClr val="dk1"/>
              </a:solidFill>
            </a:endParaRPr>
          </a:p>
          <a:p>
            <a:pPr indent="-406400" lvl="0" marL="914400" marR="0" rtl="0" algn="just">
              <a:spcBef>
                <a:spcPts val="0"/>
              </a:spcBef>
              <a:spcAft>
                <a:spcPts val="0"/>
              </a:spcAft>
              <a:buClr>
                <a:schemeClr val="dk1"/>
              </a:buClr>
              <a:buSzPts val="2800"/>
              <a:buAutoNum type="arabicPeriod"/>
            </a:pPr>
            <a:r>
              <a:rPr lang="en-US" sz="2800">
                <a:solidFill>
                  <a:schemeClr val="dk1"/>
                </a:solidFill>
              </a:rPr>
              <a:t>User Privacy</a:t>
            </a:r>
            <a:endParaRPr sz="2800">
              <a:solidFill>
                <a:schemeClr val="dk1"/>
              </a:solidFill>
            </a:endParaRPr>
          </a:p>
        </p:txBody>
      </p:sp>
      <p:sp>
        <p:nvSpPr>
          <p:cNvPr id="155" name="Google Shape;155;p1"/>
          <p:cNvSpPr txBox="1"/>
          <p:nvPr/>
        </p:nvSpPr>
        <p:spPr>
          <a:xfrm>
            <a:off x="698502" y="18515803"/>
            <a:ext cx="9969500" cy="525094"/>
          </a:xfrm>
          <a:prstGeom prst="rect">
            <a:avLst/>
          </a:prstGeom>
          <a:solidFill>
            <a:schemeClr val="accent2"/>
          </a:solidFill>
          <a:ln>
            <a:noFill/>
          </a:ln>
        </p:spPr>
        <p:txBody>
          <a:bodyPr anchorCtr="0" anchor="t" bIns="40550" lIns="81100" spcFirstLastPara="1" rIns="81100" wrap="square" tIns="40550">
            <a:spAutoFit/>
          </a:bodyPr>
          <a:lstStyle/>
          <a:p>
            <a:pPr indent="0" lvl="0" marL="0" marR="0" rtl="0" algn="ctr">
              <a:spcBef>
                <a:spcPts val="0"/>
              </a:spcBef>
              <a:spcAft>
                <a:spcPts val="0"/>
              </a:spcAft>
              <a:buNone/>
            </a:pPr>
            <a:r>
              <a:rPr b="1" lang="en-US" sz="2880">
                <a:solidFill>
                  <a:srgbClr val="F8F8F8"/>
                </a:solidFill>
                <a:latin typeface="Arial Narrow"/>
                <a:ea typeface="Arial Narrow"/>
                <a:cs typeface="Arial Narrow"/>
                <a:sym typeface="Arial Narrow"/>
              </a:rPr>
              <a:t>Methodology</a:t>
            </a:r>
            <a:endParaRPr/>
          </a:p>
        </p:txBody>
      </p:sp>
      <p:sp>
        <p:nvSpPr>
          <p:cNvPr id="156" name="Google Shape;156;p1"/>
          <p:cNvSpPr txBox="1"/>
          <p:nvPr/>
        </p:nvSpPr>
        <p:spPr>
          <a:xfrm>
            <a:off x="11510433" y="5678437"/>
            <a:ext cx="20747566" cy="525094"/>
          </a:xfrm>
          <a:prstGeom prst="rect">
            <a:avLst/>
          </a:prstGeom>
          <a:solidFill>
            <a:schemeClr val="accent2"/>
          </a:solidFill>
          <a:ln>
            <a:noFill/>
          </a:ln>
        </p:spPr>
        <p:txBody>
          <a:bodyPr anchorCtr="0" anchor="t" bIns="40550" lIns="81100" spcFirstLastPara="1" rIns="81100" wrap="square" tIns="40550">
            <a:spAutoFit/>
          </a:bodyPr>
          <a:lstStyle/>
          <a:p>
            <a:pPr indent="0" lvl="0" marL="0" marR="0" rtl="0" algn="ctr">
              <a:spcBef>
                <a:spcPts val="0"/>
              </a:spcBef>
              <a:spcAft>
                <a:spcPts val="0"/>
              </a:spcAft>
              <a:buNone/>
            </a:pPr>
            <a:r>
              <a:rPr b="1" lang="en-US" sz="2880">
                <a:solidFill>
                  <a:srgbClr val="F8F8F8"/>
                </a:solidFill>
                <a:latin typeface="Arial Narrow"/>
                <a:ea typeface="Arial Narrow"/>
                <a:cs typeface="Arial Narrow"/>
                <a:sym typeface="Arial Narrow"/>
              </a:rPr>
              <a:t>Analysis and Results</a:t>
            </a:r>
            <a:endParaRPr/>
          </a:p>
        </p:txBody>
      </p:sp>
      <p:sp>
        <p:nvSpPr>
          <p:cNvPr id="157" name="Google Shape;157;p1"/>
          <p:cNvSpPr txBox="1"/>
          <p:nvPr/>
        </p:nvSpPr>
        <p:spPr>
          <a:xfrm>
            <a:off x="33077128" y="13757608"/>
            <a:ext cx="9975900" cy="525000"/>
          </a:xfrm>
          <a:prstGeom prst="rect">
            <a:avLst/>
          </a:prstGeom>
          <a:solidFill>
            <a:schemeClr val="accent2"/>
          </a:solidFill>
          <a:ln>
            <a:noFill/>
          </a:ln>
        </p:spPr>
        <p:txBody>
          <a:bodyPr anchorCtr="0" anchor="t" bIns="40550" lIns="81100" spcFirstLastPara="1" rIns="81100" wrap="square" tIns="40550">
            <a:spAutoFit/>
          </a:bodyPr>
          <a:lstStyle/>
          <a:p>
            <a:pPr indent="0" lvl="0" marL="0" marR="0" rtl="0" algn="ctr">
              <a:spcBef>
                <a:spcPts val="0"/>
              </a:spcBef>
              <a:spcAft>
                <a:spcPts val="0"/>
              </a:spcAft>
              <a:buNone/>
            </a:pPr>
            <a:r>
              <a:rPr b="1" lang="en-US" sz="2880">
                <a:solidFill>
                  <a:srgbClr val="F8F8F8"/>
                </a:solidFill>
                <a:latin typeface="Arial Narrow"/>
                <a:ea typeface="Arial Narrow"/>
                <a:cs typeface="Arial Narrow"/>
                <a:sym typeface="Arial Narrow"/>
              </a:rPr>
              <a:t>Summary/Conclusions</a:t>
            </a:r>
            <a:endParaRPr/>
          </a:p>
        </p:txBody>
      </p:sp>
      <p:sp>
        <p:nvSpPr>
          <p:cNvPr id="158" name="Google Shape;158;p1"/>
          <p:cNvSpPr txBox="1"/>
          <p:nvPr/>
        </p:nvSpPr>
        <p:spPr>
          <a:xfrm>
            <a:off x="33008378" y="20812995"/>
            <a:ext cx="9975900" cy="525000"/>
          </a:xfrm>
          <a:prstGeom prst="rect">
            <a:avLst/>
          </a:prstGeom>
          <a:solidFill>
            <a:schemeClr val="accent2"/>
          </a:solidFill>
          <a:ln>
            <a:noFill/>
          </a:ln>
        </p:spPr>
        <p:txBody>
          <a:bodyPr anchorCtr="0" anchor="t" bIns="40550" lIns="81100" spcFirstLastPara="1" rIns="81100" wrap="square" tIns="40550">
            <a:spAutoFit/>
          </a:bodyPr>
          <a:lstStyle/>
          <a:p>
            <a:pPr indent="0" lvl="0" marL="0" marR="0" rtl="0" algn="ctr">
              <a:spcBef>
                <a:spcPts val="0"/>
              </a:spcBef>
              <a:spcAft>
                <a:spcPts val="0"/>
              </a:spcAft>
              <a:buNone/>
            </a:pPr>
            <a:r>
              <a:rPr b="1" lang="en-US" sz="2880">
                <a:solidFill>
                  <a:srgbClr val="F8F8F8"/>
                </a:solidFill>
                <a:latin typeface="Arial Narrow"/>
                <a:ea typeface="Arial Narrow"/>
                <a:cs typeface="Arial Narrow"/>
                <a:sym typeface="Arial Narrow"/>
              </a:rPr>
              <a:t>Key References</a:t>
            </a:r>
            <a:endParaRPr/>
          </a:p>
        </p:txBody>
      </p:sp>
      <p:sp>
        <p:nvSpPr>
          <p:cNvPr id="159" name="Google Shape;159;p1"/>
          <p:cNvSpPr txBox="1"/>
          <p:nvPr/>
        </p:nvSpPr>
        <p:spPr>
          <a:xfrm>
            <a:off x="33008378" y="29184075"/>
            <a:ext cx="9975900" cy="525000"/>
          </a:xfrm>
          <a:prstGeom prst="rect">
            <a:avLst/>
          </a:prstGeom>
          <a:solidFill>
            <a:schemeClr val="accent2"/>
          </a:solidFill>
          <a:ln>
            <a:noFill/>
          </a:ln>
        </p:spPr>
        <p:txBody>
          <a:bodyPr anchorCtr="0" anchor="t" bIns="40550" lIns="81100" spcFirstLastPara="1" rIns="81100" wrap="square" tIns="40550">
            <a:spAutoFit/>
          </a:bodyPr>
          <a:lstStyle/>
          <a:p>
            <a:pPr indent="0" lvl="0" marL="0" marR="0" rtl="0" algn="ctr">
              <a:spcBef>
                <a:spcPts val="0"/>
              </a:spcBef>
              <a:spcAft>
                <a:spcPts val="0"/>
              </a:spcAft>
              <a:buNone/>
            </a:pPr>
            <a:r>
              <a:rPr b="1" lang="en-US" sz="2880">
                <a:solidFill>
                  <a:srgbClr val="F8F8F8"/>
                </a:solidFill>
                <a:latin typeface="Arial Narrow"/>
                <a:ea typeface="Arial Narrow"/>
                <a:cs typeface="Arial Narrow"/>
                <a:sym typeface="Arial Narrow"/>
              </a:rPr>
              <a:t>Acknowledgements</a:t>
            </a:r>
            <a:endParaRPr/>
          </a:p>
        </p:txBody>
      </p:sp>
      <p:sp>
        <p:nvSpPr>
          <p:cNvPr id="160" name="Google Shape;160;p1"/>
          <p:cNvSpPr txBox="1"/>
          <p:nvPr/>
        </p:nvSpPr>
        <p:spPr>
          <a:xfrm>
            <a:off x="33628525" y="14112800"/>
            <a:ext cx="8873100" cy="6549600"/>
          </a:xfrm>
          <a:prstGeom prst="rect">
            <a:avLst/>
          </a:prstGeom>
          <a:noFill/>
          <a:ln>
            <a:noFill/>
          </a:ln>
        </p:spPr>
        <p:txBody>
          <a:bodyPr anchorCtr="0" anchor="t" bIns="406375" lIns="406375" spcFirstLastPara="1" rIns="406375" wrap="square" tIns="406375">
            <a:spAutoFit/>
          </a:bodyPr>
          <a:lstStyle/>
          <a:p>
            <a:pPr indent="-406400" lvl="0" marL="457200" marR="0" rtl="0" algn="just">
              <a:spcBef>
                <a:spcPts val="0"/>
              </a:spcBef>
              <a:spcAft>
                <a:spcPts val="0"/>
              </a:spcAft>
              <a:buClr>
                <a:schemeClr val="dk1"/>
              </a:buClr>
              <a:buSzPts val="2800"/>
              <a:buChar char="●"/>
            </a:pPr>
            <a:r>
              <a:rPr lang="en-US" sz="2800">
                <a:solidFill>
                  <a:schemeClr val="dk1"/>
                </a:solidFill>
              </a:rPr>
              <a:t>In this project, we provide a solution for virtual</a:t>
            </a:r>
            <a:r>
              <a:rPr lang="en-US" sz="2800">
                <a:solidFill>
                  <a:schemeClr val="dk1"/>
                </a:solidFill>
              </a:rPr>
              <a:t> try on for a catalogue of products. The three products focused on are glasses, </a:t>
            </a:r>
            <a:r>
              <a:rPr lang="en-US" sz="2800">
                <a:solidFill>
                  <a:schemeClr val="dk1"/>
                </a:solidFill>
              </a:rPr>
              <a:t>hair coloring and </a:t>
            </a:r>
            <a:r>
              <a:rPr lang="en-US" sz="2800">
                <a:solidFill>
                  <a:schemeClr val="dk1"/>
                </a:solidFill>
              </a:rPr>
              <a:t>clothing. This is achieved using pre-trained models for facial landmark detection, </a:t>
            </a:r>
            <a:r>
              <a:rPr lang="en-US" sz="2800">
                <a:solidFill>
                  <a:schemeClr val="dk1"/>
                </a:solidFill>
              </a:rPr>
              <a:t>hair segmentation</a:t>
            </a:r>
            <a:r>
              <a:rPr lang="en-US" sz="2800">
                <a:solidFill>
                  <a:schemeClr val="dk1"/>
                </a:solidFill>
              </a:rPr>
              <a:t>, human parsing and pose estimation respectively.</a:t>
            </a:r>
            <a:endParaRPr sz="2800"/>
          </a:p>
          <a:p>
            <a:pPr indent="-406400" lvl="0" marL="457200" marR="0" rtl="0" algn="just">
              <a:spcBef>
                <a:spcPts val="0"/>
              </a:spcBef>
              <a:spcAft>
                <a:spcPts val="0"/>
              </a:spcAft>
              <a:buClr>
                <a:schemeClr val="dk1"/>
              </a:buClr>
              <a:buSzPts val="2800"/>
              <a:buChar char="●"/>
            </a:pPr>
            <a:r>
              <a:rPr lang="en-US" sz="2800">
                <a:solidFill>
                  <a:schemeClr val="dk1"/>
                </a:solidFill>
              </a:rPr>
              <a:t>We have created an application that can be </a:t>
            </a:r>
            <a:r>
              <a:rPr lang="en-US" sz="2800">
                <a:solidFill>
                  <a:schemeClr val="dk1"/>
                </a:solidFill>
              </a:rPr>
              <a:t>very beneficial to not only big e-commerce companies, such as, Walmart, Amazon, Ebay, etc.  but also to small mom and pop shops.</a:t>
            </a:r>
            <a:endParaRPr sz="2800">
              <a:solidFill>
                <a:schemeClr val="dk1"/>
              </a:solidFill>
            </a:endParaRPr>
          </a:p>
          <a:p>
            <a:pPr indent="-406400" lvl="0" marL="457200" marR="0" rtl="0" algn="just">
              <a:spcBef>
                <a:spcPts val="0"/>
              </a:spcBef>
              <a:spcAft>
                <a:spcPts val="0"/>
              </a:spcAft>
              <a:buClr>
                <a:schemeClr val="dk1"/>
              </a:buClr>
              <a:buSzPts val="2800"/>
              <a:buChar char="●"/>
            </a:pPr>
            <a:r>
              <a:rPr lang="en-US" sz="2800">
                <a:solidFill>
                  <a:schemeClr val="dk1"/>
                </a:solidFill>
              </a:rPr>
              <a:t>In the future we would like to extend out application to support more products such as makeup and </a:t>
            </a:r>
            <a:r>
              <a:rPr lang="en-US" sz="2800">
                <a:solidFill>
                  <a:schemeClr val="dk1"/>
                </a:solidFill>
              </a:rPr>
              <a:t>jewelry</a:t>
            </a:r>
            <a:endParaRPr sz="2800">
              <a:solidFill>
                <a:schemeClr val="dk1"/>
              </a:solidFill>
            </a:endParaRPr>
          </a:p>
        </p:txBody>
      </p:sp>
      <p:graphicFrame>
        <p:nvGraphicFramePr>
          <p:cNvPr id="161" name="Google Shape;161;p1"/>
          <p:cNvGraphicFramePr/>
          <p:nvPr/>
        </p:nvGraphicFramePr>
        <p:xfrm>
          <a:off x="33078741" y="29839668"/>
          <a:ext cx="3000000" cy="3000000"/>
        </p:xfrm>
        <a:graphic>
          <a:graphicData uri="http://schemas.openxmlformats.org/drawingml/2006/table">
            <a:tbl>
              <a:tblPr>
                <a:noFill/>
                <a:tableStyleId>{EA4109AD-75B3-4AC9-BD39-6E7BD4959933}</a:tableStyleId>
              </a:tblPr>
              <a:tblGrid>
                <a:gridCol w="4884300"/>
                <a:gridCol w="4788950"/>
              </a:tblGrid>
              <a:tr h="1839875">
                <a:tc gridSpan="2">
                  <a:txBody>
                    <a:bodyPr/>
                    <a:lstStyle/>
                    <a:p>
                      <a:pPr indent="0" lvl="0" marL="0" rtl="0" algn="just">
                        <a:spcBef>
                          <a:spcPts val="0"/>
                        </a:spcBef>
                        <a:spcAft>
                          <a:spcPts val="0"/>
                        </a:spcAft>
                        <a:buClr>
                          <a:schemeClr val="dk1"/>
                        </a:buClr>
                        <a:buFont typeface="Arial"/>
                        <a:buNone/>
                      </a:pPr>
                      <a:r>
                        <a:rPr lang="en-US" sz="2950">
                          <a:solidFill>
                            <a:schemeClr val="dk1"/>
                          </a:solidFill>
                        </a:rPr>
                        <a:t>We would like to thank</a:t>
                      </a:r>
                      <a:r>
                        <a:rPr lang="en-US" sz="2950">
                          <a:solidFill>
                            <a:schemeClr val="dk1"/>
                          </a:solidFill>
                        </a:rPr>
                        <a:t> Professor Vijay Kumar Eranti and Professor Dan Harkey for their invaluable comments and guidance during the course of the project.</a:t>
                      </a:r>
                      <a:endParaRPr sz="2950">
                        <a:solidFill>
                          <a:schemeClr val="dk1"/>
                        </a:solidFill>
                        <a:highlight>
                          <a:srgbClr val="FFFF00"/>
                        </a:highlight>
                        <a:latin typeface="Arial Narrow"/>
                        <a:ea typeface="Arial Narrow"/>
                        <a:cs typeface="Arial Narrow"/>
                        <a:sym typeface="Arial Narrow"/>
                      </a:endParaRPr>
                    </a:p>
                    <a:p>
                      <a:pPr indent="0" lvl="0" marL="0" marR="0" rtl="0" algn="just">
                        <a:spcBef>
                          <a:spcPts val="0"/>
                        </a:spcBef>
                        <a:spcAft>
                          <a:spcPts val="0"/>
                        </a:spcAft>
                        <a:buNone/>
                      </a:pPr>
                      <a:r>
                        <a:t/>
                      </a:r>
                      <a:endParaRPr sz="2950">
                        <a:solidFill>
                          <a:schemeClr val="dk1"/>
                        </a:solidFill>
                        <a:highlight>
                          <a:srgbClr val="FFFF00"/>
                        </a:highlight>
                        <a:latin typeface="Arial Narrow"/>
                        <a:ea typeface="Arial Narrow"/>
                        <a:cs typeface="Arial Narrow"/>
                        <a:sym typeface="Arial Narrow"/>
                      </a:endParaRPr>
                    </a:p>
                  </a:txBody>
                  <a:tcPr marT="243850" marB="243850" marR="243850" marL="4064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hMerge="1"/>
              </a:tr>
              <a:tr h="627450">
                <a:tc>
                  <a:txBody>
                    <a:bodyPr/>
                    <a:lstStyle/>
                    <a:p>
                      <a:pPr indent="0" lvl="0" marL="0" marR="0" rtl="0" algn="l">
                        <a:lnSpc>
                          <a:spcPct val="100000"/>
                        </a:lnSpc>
                        <a:spcBef>
                          <a:spcPts val="0"/>
                        </a:spcBef>
                        <a:spcAft>
                          <a:spcPts val="0"/>
                        </a:spcAft>
                        <a:buClr>
                          <a:schemeClr val="dk1"/>
                        </a:buClr>
                        <a:buSzPts val="2900"/>
                        <a:buFont typeface="Arial"/>
                        <a:buNone/>
                      </a:pPr>
                      <a:r>
                        <a:t/>
                      </a:r>
                      <a:endParaRPr sz="2900" u="none" cap="none" strike="noStrike">
                        <a:solidFill>
                          <a:schemeClr val="dk1"/>
                        </a:solidFill>
                        <a:latin typeface="Arial Narrow"/>
                        <a:ea typeface="Arial Narrow"/>
                        <a:cs typeface="Arial Narrow"/>
                        <a:sym typeface="Arial Narrow"/>
                      </a:endParaRPr>
                    </a:p>
                  </a:txBody>
                  <a:tcPr marT="243850" marB="243850" marR="243850" marL="4064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2900"/>
                        <a:buFont typeface="Arial"/>
                        <a:buNone/>
                      </a:pPr>
                      <a:r>
                        <a:t/>
                      </a:r>
                      <a:endParaRPr sz="2900" u="none" cap="none" strike="noStrike">
                        <a:solidFill>
                          <a:schemeClr val="dk1"/>
                        </a:solidFill>
                        <a:latin typeface="Arial Narrow"/>
                        <a:ea typeface="Arial Narrow"/>
                        <a:cs typeface="Arial Narrow"/>
                        <a:sym typeface="Arial Narrow"/>
                      </a:endParaRPr>
                    </a:p>
                  </a:txBody>
                  <a:tcPr marT="243850" marB="243850" marR="243850" marL="4064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162" name="Google Shape;162;p1"/>
          <p:cNvSpPr txBox="1"/>
          <p:nvPr/>
        </p:nvSpPr>
        <p:spPr>
          <a:xfrm>
            <a:off x="1371600" y="19066103"/>
            <a:ext cx="8873067" cy="6549709"/>
          </a:xfrm>
          <a:prstGeom prst="rect">
            <a:avLst/>
          </a:prstGeom>
          <a:noFill/>
          <a:ln>
            <a:noFill/>
          </a:ln>
        </p:spPr>
        <p:txBody>
          <a:bodyPr anchorCtr="0" anchor="t" bIns="406375" lIns="406375" spcFirstLastPara="1" rIns="406375" wrap="square" tIns="406375">
            <a:spAutoFit/>
          </a:bodyPr>
          <a:lstStyle/>
          <a:p>
            <a:pPr indent="-548626" lvl="0" marL="548626" marR="0" rtl="0" algn="just">
              <a:spcBef>
                <a:spcPts val="0"/>
              </a:spcBef>
              <a:spcAft>
                <a:spcPts val="0"/>
              </a:spcAft>
              <a:buNone/>
            </a:pPr>
            <a:r>
              <a:rPr b="1" lang="en-US" sz="2800">
                <a:solidFill>
                  <a:schemeClr val="dk1"/>
                </a:solidFill>
              </a:rPr>
              <a:t>Architecture</a:t>
            </a:r>
            <a:endParaRPr sz="2800"/>
          </a:p>
          <a:p>
            <a:pPr indent="-548626" lvl="0" marL="548626"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rPr lang="en-US" sz="2800">
                <a:solidFill>
                  <a:schemeClr val="dk1"/>
                </a:solidFill>
              </a:rPr>
              <a:t>Three try-on features power packed in a single robust application. Overall architecture diagram is shown below with subsystems.</a:t>
            </a:r>
            <a:endParaRPr sz="2800"/>
          </a:p>
          <a:p>
            <a:pPr indent="-548626" lvl="0" marL="548626" marR="0" rtl="0" algn="just">
              <a:spcBef>
                <a:spcPts val="0"/>
              </a:spcBef>
              <a:spcAft>
                <a:spcPts val="0"/>
              </a:spcAft>
              <a:buNone/>
            </a:pPr>
            <a:r>
              <a:t/>
            </a:r>
            <a:endParaRPr sz="2800">
              <a:solidFill>
                <a:schemeClr val="dk1"/>
              </a:solidFill>
            </a:endParaRPr>
          </a:p>
          <a:p>
            <a:pPr indent="-548626" lvl="0" marL="548626" marR="0" rtl="0" algn="just">
              <a:spcBef>
                <a:spcPts val="0"/>
              </a:spcBef>
              <a:spcAft>
                <a:spcPts val="0"/>
              </a:spcAft>
              <a:buNone/>
            </a:pPr>
            <a:r>
              <a:t/>
            </a:r>
            <a:endParaRPr sz="2800">
              <a:solidFill>
                <a:schemeClr val="dk1"/>
              </a:solidFill>
            </a:endParaRPr>
          </a:p>
          <a:p>
            <a:pPr indent="-548626" lvl="0" marL="548626" marR="0" rtl="0" algn="just">
              <a:spcBef>
                <a:spcPts val="0"/>
              </a:spcBef>
              <a:spcAft>
                <a:spcPts val="0"/>
              </a:spcAft>
              <a:buNone/>
            </a:pPr>
            <a:r>
              <a:t/>
            </a:r>
            <a:endParaRPr sz="2800">
              <a:solidFill>
                <a:schemeClr val="dk1"/>
              </a:solidFill>
            </a:endParaRPr>
          </a:p>
          <a:p>
            <a:pPr indent="-548626" lvl="0" marL="548626" marR="0" rtl="0" algn="just">
              <a:spcBef>
                <a:spcPts val="0"/>
              </a:spcBef>
              <a:spcAft>
                <a:spcPts val="0"/>
              </a:spcAft>
              <a:buNone/>
            </a:pPr>
            <a:r>
              <a:t/>
            </a:r>
            <a:endParaRPr sz="2800">
              <a:solidFill>
                <a:schemeClr val="dk1"/>
              </a:solidFill>
            </a:endParaRPr>
          </a:p>
          <a:p>
            <a:pPr indent="-548626" lvl="0" marL="548626" marR="0" rtl="0" algn="just">
              <a:spcBef>
                <a:spcPts val="0"/>
              </a:spcBef>
              <a:spcAft>
                <a:spcPts val="0"/>
              </a:spcAft>
              <a:buNone/>
            </a:pPr>
            <a:r>
              <a:t/>
            </a:r>
            <a:endParaRPr sz="2800">
              <a:solidFill>
                <a:schemeClr val="dk1"/>
              </a:solidFill>
            </a:endParaRPr>
          </a:p>
          <a:p>
            <a:pPr indent="-548626" lvl="0" marL="548626" marR="0" rtl="0" algn="just">
              <a:spcBef>
                <a:spcPts val="0"/>
              </a:spcBef>
              <a:spcAft>
                <a:spcPts val="0"/>
              </a:spcAft>
              <a:buNone/>
            </a:pPr>
            <a:r>
              <a:t/>
            </a:r>
            <a:endParaRPr sz="2800">
              <a:solidFill>
                <a:schemeClr val="dk1"/>
              </a:solidFill>
            </a:endParaRPr>
          </a:p>
          <a:p>
            <a:pPr indent="-548626" lvl="0" marL="548626" marR="0" rtl="0" algn="just">
              <a:spcBef>
                <a:spcPts val="0"/>
              </a:spcBef>
              <a:spcAft>
                <a:spcPts val="0"/>
              </a:spcAft>
              <a:buNone/>
            </a:pPr>
            <a:r>
              <a:t/>
            </a:r>
            <a:endParaRPr sz="2800">
              <a:solidFill>
                <a:schemeClr val="dk1"/>
              </a:solidFill>
            </a:endParaRPr>
          </a:p>
          <a:p>
            <a:pPr indent="-548626" lvl="0" marL="548626" marR="0" rtl="0" algn="just">
              <a:spcBef>
                <a:spcPts val="0"/>
              </a:spcBef>
              <a:spcAft>
                <a:spcPts val="0"/>
              </a:spcAft>
              <a:buNone/>
            </a:pPr>
            <a:r>
              <a:t/>
            </a:r>
            <a:endParaRPr sz="2800">
              <a:solidFill>
                <a:schemeClr val="dk1"/>
              </a:solidFill>
            </a:endParaRPr>
          </a:p>
          <a:p>
            <a:pPr indent="-548626" lvl="0" marL="548626" marR="0" rtl="0" algn="just">
              <a:spcBef>
                <a:spcPts val="0"/>
              </a:spcBef>
              <a:spcAft>
                <a:spcPts val="0"/>
              </a:spcAft>
              <a:buNone/>
            </a:pPr>
            <a:r>
              <a:t/>
            </a:r>
            <a:endParaRPr sz="2800">
              <a:solidFill>
                <a:schemeClr val="dk1"/>
              </a:solidFill>
            </a:endParaRPr>
          </a:p>
          <a:p>
            <a:pPr indent="-548626" lvl="0" marL="548626" marR="0" rtl="0" algn="just">
              <a:spcBef>
                <a:spcPts val="0"/>
              </a:spcBef>
              <a:spcAft>
                <a:spcPts val="0"/>
              </a:spcAft>
              <a:buNone/>
            </a:pPr>
            <a:r>
              <a:t/>
            </a:r>
            <a:endParaRPr b="1" sz="2800">
              <a:solidFill>
                <a:schemeClr val="dk1"/>
              </a:solidFill>
            </a:endParaRPr>
          </a:p>
        </p:txBody>
      </p:sp>
      <p:sp>
        <p:nvSpPr>
          <p:cNvPr id="163" name="Google Shape;163;p1"/>
          <p:cNvSpPr txBox="1"/>
          <p:nvPr/>
        </p:nvSpPr>
        <p:spPr>
          <a:xfrm>
            <a:off x="22334950" y="13092800"/>
            <a:ext cx="9282900" cy="1854600"/>
          </a:xfrm>
          <a:prstGeom prst="rect">
            <a:avLst/>
          </a:prstGeom>
          <a:noFill/>
          <a:ln>
            <a:noFill/>
          </a:ln>
        </p:spPr>
        <p:txBody>
          <a:bodyPr anchorCtr="0" anchor="t" bIns="406375" lIns="406375" spcFirstLastPara="1" rIns="406375" wrap="square" tIns="406375">
            <a:spAutoFit/>
          </a:bodyPr>
          <a:lstStyle/>
          <a:p>
            <a:pPr indent="0" lvl="0" marL="0" marR="0" rtl="0" algn="l">
              <a:spcBef>
                <a:spcPts val="0"/>
              </a:spcBef>
              <a:spcAft>
                <a:spcPts val="0"/>
              </a:spcAft>
              <a:buNone/>
            </a:pPr>
            <a:r>
              <a:rPr b="1" lang="en-US" sz="2800">
                <a:solidFill>
                  <a:schemeClr val="dk1"/>
                </a:solidFill>
              </a:rPr>
              <a:t>Hair Recoloring</a:t>
            </a:r>
            <a:endParaRPr b="1" sz="2800">
              <a:solidFill>
                <a:schemeClr val="dk1"/>
              </a:solidFill>
            </a:endParaRPr>
          </a:p>
          <a:p>
            <a:pPr indent="-406400" lvl="0" marL="457200" marR="0" rtl="0" algn="l">
              <a:spcBef>
                <a:spcPts val="0"/>
              </a:spcBef>
              <a:spcAft>
                <a:spcPts val="0"/>
              </a:spcAft>
              <a:buClr>
                <a:schemeClr val="dk1"/>
              </a:buClr>
              <a:buSzPts val="2800"/>
              <a:buChar char="●"/>
            </a:pPr>
            <a:r>
              <a:rPr lang="en-US" sz="2800">
                <a:solidFill>
                  <a:schemeClr val="dk1"/>
                </a:solidFill>
              </a:rPr>
              <a:t>Hair recoloring can be done, once the segments are obtained for an image.</a:t>
            </a:r>
            <a:endParaRPr sz="2800"/>
          </a:p>
        </p:txBody>
      </p:sp>
      <p:sp>
        <p:nvSpPr>
          <p:cNvPr id="164" name="Google Shape;164;p1"/>
          <p:cNvSpPr txBox="1"/>
          <p:nvPr/>
        </p:nvSpPr>
        <p:spPr>
          <a:xfrm>
            <a:off x="11966725" y="19066100"/>
            <a:ext cx="9282900" cy="12376800"/>
          </a:xfrm>
          <a:prstGeom prst="rect">
            <a:avLst/>
          </a:prstGeom>
          <a:noFill/>
          <a:ln>
            <a:noFill/>
          </a:ln>
        </p:spPr>
        <p:txBody>
          <a:bodyPr anchorCtr="0" anchor="t" bIns="406375" lIns="406375" spcFirstLastPara="1" rIns="406375" wrap="square" tIns="406375">
            <a:spAutoFit/>
          </a:bodyPr>
          <a:lstStyle/>
          <a:p>
            <a:pPr indent="0" lvl="0" marL="114300" marR="65184" rtl="0" algn="ctr">
              <a:spcBef>
                <a:spcPts val="0"/>
              </a:spcBef>
              <a:spcAft>
                <a:spcPts val="0"/>
              </a:spcAft>
              <a:buNone/>
            </a:pPr>
            <a:r>
              <a:rPr b="1" lang="en-US" sz="2800">
                <a:solidFill>
                  <a:schemeClr val="dk1"/>
                </a:solidFill>
              </a:rPr>
              <a:t>Hair Color Try-on</a:t>
            </a:r>
            <a:endParaRPr b="1" sz="2800">
              <a:solidFill>
                <a:schemeClr val="dk1"/>
              </a:solidFill>
            </a:endParaRPr>
          </a:p>
          <a:p>
            <a:pPr indent="0" lvl="0" marL="114300" marR="65184" rtl="0" algn="just">
              <a:spcBef>
                <a:spcPts val="0"/>
              </a:spcBef>
              <a:spcAft>
                <a:spcPts val="0"/>
              </a:spcAft>
              <a:buSzPts val="1100"/>
              <a:buNone/>
            </a:pPr>
            <a:r>
              <a:rPr b="1" lang="en-US" sz="2800">
                <a:solidFill>
                  <a:schemeClr val="dk1"/>
                </a:solidFill>
              </a:rPr>
              <a:t>Feature:</a:t>
            </a:r>
            <a:r>
              <a:rPr lang="en-US" sz="2800">
                <a:solidFill>
                  <a:schemeClr val="dk1"/>
                </a:solidFill>
              </a:rPr>
              <a:t> The users live video feed is captured and the users hair is turned into the default hair color, purple. </a:t>
            </a:r>
            <a:r>
              <a:rPr lang="en-US" sz="2800">
                <a:solidFill>
                  <a:schemeClr val="dk1"/>
                </a:solidFill>
              </a:rPr>
              <a:t>If the user does not like the default hair color, they can choose a different color by adjusting the sliders to the desired RGB intensity.</a:t>
            </a:r>
            <a:endParaRPr sz="2800">
              <a:solidFill>
                <a:schemeClr val="dk1"/>
              </a:solidFill>
            </a:endParaRPr>
          </a:p>
          <a:p>
            <a:pPr indent="0" lvl="0" marL="114300" marR="65184" rtl="0" algn="just">
              <a:spcBef>
                <a:spcPts val="0"/>
              </a:spcBef>
              <a:spcAft>
                <a:spcPts val="0"/>
              </a:spcAft>
              <a:buSzPts val="1100"/>
              <a:buNone/>
            </a:pPr>
            <a:r>
              <a:t/>
            </a:r>
            <a:endParaRPr sz="2800">
              <a:solidFill>
                <a:schemeClr val="dk1"/>
              </a:solidFill>
              <a:latin typeface="Times New Roman"/>
              <a:ea typeface="Times New Roman"/>
              <a:cs typeface="Times New Roman"/>
              <a:sym typeface="Times New Roman"/>
            </a:endParaRPr>
          </a:p>
          <a:p>
            <a:pPr indent="0" lvl="0" marL="114300" marR="65184" rtl="0" algn="just">
              <a:spcBef>
                <a:spcPts val="0"/>
              </a:spcBef>
              <a:spcAft>
                <a:spcPts val="0"/>
              </a:spcAft>
              <a:buSzPts val="1100"/>
              <a:buNone/>
            </a:pPr>
            <a:r>
              <a:t/>
            </a:r>
            <a:endParaRPr sz="2800">
              <a:solidFill>
                <a:schemeClr val="dk1"/>
              </a:solidFill>
              <a:latin typeface="Times New Roman"/>
              <a:ea typeface="Times New Roman"/>
              <a:cs typeface="Times New Roman"/>
              <a:sym typeface="Times New Roman"/>
            </a:endParaRPr>
          </a:p>
          <a:p>
            <a:pPr indent="0" lvl="0" marL="114300" marR="65184" rtl="0" algn="just">
              <a:spcBef>
                <a:spcPts val="0"/>
              </a:spcBef>
              <a:spcAft>
                <a:spcPts val="0"/>
              </a:spcAft>
              <a:buSzPts val="1100"/>
              <a:buNone/>
            </a:pPr>
            <a:r>
              <a:t/>
            </a:r>
            <a:endParaRPr sz="2800">
              <a:solidFill>
                <a:schemeClr val="dk1"/>
              </a:solidFill>
              <a:latin typeface="Times New Roman"/>
              <a:ea typeface="Times New Roman"/>
              <a:cs typeface="Times New Roman"/>
              <a:sym typeface="Times New Roman"/>
            </a:endParaRPr>
          </a:p>
          <a:p>
            <a:pPr indent="0" lvl="0" marL="114300" marR="65184" rtl="0" algn="just">
              <a:spcBef>
                <a:spcPts val="0"/>
              </a:spcBef>
              <a:spcAft>
                <a:spcPts val="0"/>
              </a:spcAft>
              <a:buSzPts val="1100"/>
              <a:buNone/>
            </a:pPr>
            <a:r>
              <a:t/>
            </a:r>
            <a:endParaRPr sz="2800">
              <a:solidFill>
                <a:schemeClr val="dk1"/>
              </a:solidFill>
              <a:latin typeface="Times New Roman"/>
              <a:ea typeface="Times New Roman"/>
              <a:cs typeface="Times New Roman"/>
              <a:sym typeface="Times New Roman"/>
            </a:endParaRPr>
          </a:p>
          <a:p>
            <a:pPr indent="0" lvl="0" marL="114300" marR="65184" rtl="0" algn="just">
              <a:spcBef>
                <a:spcPts val="0"/>
              </a:spcBef>
              <a:spcAft>
                <a:spcPts val="0"/>
              </a:spcAft>
              <a:buSzPts val="1100"/>
              <a:buNone/>
            </a:pPr>
            <a:r>
              <a:t/>
            </a:r>
            <a:endParaRPr sz="2800">
              <a:solidFill>
                <a:schemeClr val="dk1"/>
              </a:solidFill>
              <a:latin typeface="Times New Roman"/>
              <a:ea typeface="Times New Roman"/>
              <a:cs typeface="Times New Roman"/>
              <a:sym typeface="Times New Roman"/>
            </a:endParaRPr>
          </a:p>
          <a:p>
            <a:pPr indent="0" lvl="0" marL="114300" marR="65184" rtl="0" algn="just">
              <a:spcBef>
                <a:spcPts val="0"/>
              </a:spcBef>
              <a:spcAft>
                <a:spcPts val="0"/>
              </a:spcAft>
              <a:buSzPts val="1100"/>
              <a:buNone/>
            </a:pPr>
            <a:r>
              <a:t/>
            </a:r>
            <a:endParaRPr sz="2800">
              <a:solidFill>
                <a:schemeClr val="dk1"/>
              </a:solidFill>
              <a:latin typeface="Times New Roman"/>
              <a:ea typeface="Times New Roman"/>
              <a:cs typeface="Times New Roman"/>
              <a:sym typeface="Times New Roman"/>
            </a:endParaRPr>
          </a:p>
          <a:p>
            <a:pPr indent="0" lvl="0" marL="114300" marR="65184" rtl="0" algn="just">
              <a:spcBef>
                <a:spcPts val="0"/>
              </a:spcBef>
              <a:spcAft>
                <a:spcPts val="0"/>
              </a:spcAft>
              <a:buSzPts val="1100"/>
              <a:buNone/>
            </a:pPr>
            <a:r>
              <a:t/>
            </a:r>
            <a:endParaRPr sz="2800">
              <a:solidFill>
                <a:schemeClr val="dk1"/>
              </a:solidFill>
              <a:latin typeface="Times New Roman"/>
              <a:ea typeface="Times New Roman"/>
              <a:cs typeface="Times New Roman"/>
              <a:sym typeface="Times New Roman"/>
            </a:endParaRPr>
          </a:p>
          <a:p>
            <a:pPr indent="0" lvl="0" marL="114300" marR="65184" rtl="0" algn="just">
              <a:spcBef>
                <a:spcPts val="0"/>
              </a:spcBef>
              <a:spcAft>
                <a:spcPts val="0"/>
              </a:spcAft>
              <a:buNone/>
            </a:pPr>
            <a:r>
              <a:t/>
            </a:r>
            <a:endParaRPr sz="2800">
              <a:solidFill>
                <a:schemeClr val="dk1"/>
              </a:solidFill>
            </a:endParaRPr>
          </a:p>
          <a:p>
            <a:pPr indent="0" lvl="0" marL="114300" marR="65184" rtl="0" algn="l">
              <a:spcBef>
                <a:spcPts val="0"/>
              </a:spcBef>
              <a:spcAft>
                <a:spcPts val="0"/>
              </a:spcAft>
              <a:buNone/>
            </a:pPr>
            <a:r>
              <a:t/>
            </a:r>
            <a:endParaRPr sz="2800">
              <a:solidFill>
                <a:schemeClr val="dk1"/>
              </a:solidFill>
            </a:endParaRPr>
          </a:p>
          <a:p>
            <a:pPr indent="0" lvl="0" marL="114300" marR="65184" rtl="0" algn="just">
              <a:spcBef>
                <a:spcPts val="0"/>
              </a:spcBef>
              <a:spcAft>
                <a:spcPts val="0"/>
              </a:spcAft>
              <a:buNone/>
            </a:pPr>
            <a:r>
              <a:rPr b="1" lang="en-US" sz="2800">
                <a:solidFill>
                  <a:schemeClr val="dk1"/>
                </a:solidFill>
              </a:rPr>
              <a:t>Implementation: </a:t>
            </a:r>
            <a:r>
              <a:rPr lang="en-US" sz="2800">
                <a:solidFill>
                  <a:schemeClr val="dk1"/>
                </a:solidFill>
              </a:rPr>
              <a:t>We use a </a:t>
            </a:r>
            <a:r>
              <a:rPr lang="en-US" sz="2800">
                <a:solidFill>
                  <a:schemeClr val="dk1"/>
                </a:solidFill>
              </a:rPr>
              <a:t> Mediapipe graph framework for creating a Machine Learning pipeline</a:t>
            </a:r>
            <a:endParaRPr sz="2800">
              <a:solidFill>
                <a:schemeClr val="dk1"/>
              </a:solidFill>
            </a:endParaRPr>
          </a:p>
          <a:p>
            <a:pPr indent="0" lvl="0" marL="114300" marR="65184" rtl="0" algn="l">
              <a:spcBef>
                <a:spcPts val="0"/>
              </a:spcBef>
              <a:spcAft>
                <a:spcPts val="0"/>
              </a:spcAft>
              <a:buNone/>
            </a:pPr>
            <a:r>
              <a:t/>
            </a:r>
            <a:endParaRPr sz="2800">
              <a:solidFill>
                <a:schemeClr val="dk1"/>
              </a:solidFill>
            </a:endParaRPr>
          </a:p>
          <a:p>
            <a:pPr indent="0" lvl="0" marL="114300" marR="65184" rtl="0" algn="l">
              <a:spcBef>
                <a:spcPts val="0"/>
              </a:spcBef>
              <a:spcAft>
                <a:spcPts val="0"/>
              </a:spcAft>
              <a:buClr>
                <a:schemeClr val="dk1"/>
              </a:buClr>
              <a:buFont typeface="Arial"/>
              <a:buNone/>
            </a:pPr>
            <a:r>
              <a:rPr b="1" lang="en-US" sz="2800">
                <a:solidFill>
                  <a:schemeClr val="dk1"/>
                </a:solidFill>
              </a:rPr>
              <a:t>Hair Segmentation</a:t>
            </a:r>
            <a:endParaRPr b="1" sz="2800">
              <a:solidFill>
                <a:schemeClr val="dk1"/>
              </a:solidFill>
            </a:endParaRPr>
          </a:p>
          <a:p>
            <a:pPr indent="-406400" lvl="0" marL="571500" marR="65184" rtl="0" algn="just">
              <a:spcBef>
                <a:spcPts val="0"/>
              </a:spcBef>
              <a:spcAft>
                <a:spcPts val="0"/>
              </a:spcAft>
              <a:buClr>
                <a:schemeClr val="dk1"/>
              </a:buClr>
              <a:buSzPts val="2800"/>
              <a:buChar char="●"/>
            </a:pPr>
            <a:r>
              <a:rPr lang="en-US" sz="2800">
                <a:solidFill>
                  <a:schemeClr val="dk1"/>
                </a:solidFill>
              </a:rPr>
              <a:t>Segmentation model is used to identify hair of the user in their live video feed separating the hair from the background for each frame of the input.</a:t>
            </a:r>
            <a:endParaRPr sz="2800">
              <a:solidFill>
                <a:schemeClr val="dk1"/>
              </a:solidFill>
            </a:endParaRPr>
          </a:p>
        </p:txBody>
      </p:sp>
      <p:sp>
        <p:nvSpPr>
          <p:cNvPr id="165" name="Google Shape;165;p1"/>
          <p:cNvSpPr txBox="1"/>
          <p:nvPr/>
        </p:nvSpPr>
        <p:spPr>
          <a:xfrm>
            <a:off x="1131150" y="26646822"/>
            <a:ext cx="8873100" cy="5259900"/>
          </a:xfrm>
          <a:prstGeom prst="rect">
            <a:avLst/>
          </a:prstGeom>
          <a:noFill/>
          <a:ln>
            <a:noFill/>
          </a:ln>
        </p:spPr>
        <p:txBody>
          <a:bodyPr anchorCtr="0" anchor="t" bIns="406375" lIns="406375" spcFirstLastPara="1" rIns="406375" wrap="square" tIns="406375">
            <a:spAutoFit/>
          </a:bodyPr>
          <a:lstStyle/>
          <a:p>
            <a:pPr indent="-406400" lvl="0" marL="457200" rtl="0" algn="just">
              <a:spcBef>
                <a:spcPts val="0"/>
              </a:spcBef>
              <a:spcAft>
                <a:spcPts val="0"/>
              </a:spcAft>
              <a:buClr>
                <a:schemeClr val="dk1"/>
              </a:buClr>
              <a:buSzPts val="2800"/>
              <a:buChar char="•"/>
            </a:pPr>
            <a:r>
              <a:rPr b="1" lang="en-US" sz="2800">
                <a:solidFill>
                  <a:schemeClr val="dk1"/>
                </a:solidFill>
              </a:rPr>
              <a:t>FrontEnd:</a:t>
            </a:r>
            <a:r>
              <a:rPr lang="en-US" sz="2800">
                <a:solidFill>
                  <a:schemeClr val="dk1"/>
                </a:solidFill>
              </a:rPr>
              <a:t> HTML5, CSS, Bootstrap, Javascript, jQuery and WebGL(JavaScript API is also used for rendering 2D and 3D interactive graphics)</a:t>
            </a:r>
            <a:endParaRPr sz="2800">
              <a:solidFill>
                <a:schemeClr val="dk1"/>
              </a:solidFill>
            </a:endParaRPr>
          </a:p>
          <a:p>
            <a:pPr indent="0" lvl="0" marL="457200" rtl="0" algn="just">
              <a:spcBef>
                <a:spcPts val="0"/>
              </a:spcBef>
              <a:spcAft>
                <a:spcPts val="0"/>
              </a:spcAft>
              <a:buNone/>
            </a:pPr>
            <a:r>
              <a:t/>
            </a:r>
            <a:endParaRPr sz="2800">
              <a:solidFill>
                <a:schemeClr val="dk1"/>
              </a:solidFill>
            </a:endParaRPr>
          </a:p>
          <a:p>
            <a:pPr indent="-406400" lvl="0" marL="457200" marR="0" rtl="0" algn="just">
              <a:spcBef>
                <a:spcPts val="0"/>
              </a:spcBef>
              <a:spcAft>
                <a:spcPts val="0"/>
              </a:spcAft>
              <a:buSzPts val="2800"/>
              <a:buChar char="•"/>
            </a:pPr>
            <a:r>
              <a:rPr b="1" lang="en-US" sz="2800"/>
              <a:t>Backend:</a:t>
            </a:r>
            <a:r>
              <a:rPr lang="en-US" sz="2800"/>
              <a:t> Node.js, Django Web Framework, UNIX Shell Scripting </a:t>
            </a:r>
            <a:endParaRPr sz="2800"/>
          </a:p>
          <a:p>
            <a:pPr indent="0" lvl="0" marL="457200" marR="0" rtl="0" algn="just">
              <a:spcBef>
                <a:spcPts val="0"/>
              </a:spcBef>
              <a:spcAft>
                <a:spcPts val="0"/>
              </a:spcAft>
              <a:buNone/>
            </a:pPr>
            <a:r>
              <a:t/>
            </a:r>
            <a:endParaRPr sz="2800"/>
          </a:p>
          <a:p>
            <a:pPr indent="-457200" lvl="0" marL="457200" marR="0" rtl="0" algn="just">
              <a:spcBef>
                <a:spcPts val="0"/>
              </a:spcBef>
              <a:spcAft>
                <a:spcPts val="0"/>
              </a:spcAft>
              <a:buSzPts val="2800"/>
              <a:buFont typeface="Arial Narrow"/>
              <a:buChar char="•"/>
            </a:pPr>
            <a:r>
              <a:rPr b="1" lang="en-US" sz="2800"/>
              <a:t>Deployment: </a:t>
            </a:r>
            <a:r>
              <a:rPr lang="en-US" sz="2800"/>
              <a:t>Google Cloud Platform(Compute Engine Instance)</a:t>
            </a:r>
            <a:endParaRPr sz="2800"/>
          </a:p>
        </p:txBody>
      </p:sp>
      <p:sp>
        <p:nvSpPr>
          <p:cNvPr id="166" name="Google Shape;166;p1"/>
          <p:cNvSpPr txBox="1"/>
          <p:nvPr/>
        </p:nvSpPr>
        <p:spPr>
          <a:xfrm>
            <a:off x="11966725" y="6286575"/>
            <a:ext cx="9282900" cy="13554300"/>
          </a:xfrm>
          <a:prstGeom prst="rect">
            <a:avLst/>
          </a:prstGeom>
          <a:noFill/>
          <a:ln>
            <a:noFill/>
          </a:ln>
        </p:spPr>
        <p:txBody>
          <a:bodyPr anchorCtr="0" anchor="t" bIns="45700" lIns="91425" spcFirstLastPara="1" rIns="91425" wrap="square" tIns="45700">
            <a:spAutoFit/>
          </a:bodyPr>
          <a:lstStyle/>
          <a:p>
            <a:pPr indent="0" lvl="0" marL="457200" marR="476250" rtl="0" algn="ctr">
              <a:spcBef>
                <a:spcPts val="0"/>
              </a:spcBef>
              <a:spcAft>
                <a:spcPts val="0"/>
              </a:spcAft>
              <a:buNone/>
            </a:pPr>
            <a:r>
              <a:rPr b="1" lang="en-US" sz="3000">
                <a:solidFill>
                  <a:schemeClr val="dk1"/>
                </a:solidFill>
              </a:rPr>
              <a:t>Glasses Try-on</a:t>
            </a:r>
            <a:r>
              <a:rPr b="1" lang="en-US" sz="3000">
                <a:solidFill>
                  <a:schemeClr val="dk1"/>
                </a:solidFill>
                <a:latin typeface="Arial Narrow"/>
                <a:ea typeface="Arial Narrow"/>
                <a:cs typeface="Arial Narrow"/>
                <a:sym typeface="Arial Narrow"/>
              </a:rPr>
              <a:t> </a:t>
            </a:r>
            <a:r>
              <a:rPr b="1" lang="en-US" sz="3200">
                <a:solidFill>
                  <a:schemeClr val="dk1"/>
                </a:solidFill>
                <a:latin typeface="Arial Narrow"/>
                <a:ea typeface="Arial Narrow"/>
                <a:cs typeface="Arial Narrow"/>
                <a:sym typeface="Arial Narrow"/>
              </a:rPr>
              <a:t> </a:t>
            </a:r>
            <a:endParaRPr b="1" sz="3200">
              <a:solidFill>
                <a:schemeClr val="dk1"/>
              </a:solidFill>
              <a:latin typeface="Arial Narrow"/>
              <a:ea typeface="Arial Narrow"/>
              <a:cs typeface="Arial Narrow"/>
              <a:sym typeface="Arial Narrow"/>
            </a:endParaRPr>
          </a:p>
          <a:p>
            <a:pPr indent="0" lvl="0" marL="457200" marR="476250" rtl="0" algn="just">
              <a:spcBef>
                <a:spcPts val="0"/>
              </a:spcBef>
              <a:spcAft>
                <a:spcPts val="0"/>
              </a:spcAft>
              <a:buNone/>
            </a:pPr>
            <a:r>
              <a:rPr b="1" lang="en-US" sz="2800">
                <a:solidFill>
                  <a:schemeClr val="dk1"/>
                </a:solidFill>
              </a:rPr>
              <a:t>Feature:</a:t>
            </a:r>
            <a:r>
              <a:rPr lang="en-US" sz="2800">
                <a:solidFill>
                  <a:schemeClr val="dk1"/>
                </a:solidFill>
              </a:rPr>
              <a:t> The users live video feed is captured and the default glasses are overlaid on the users face. If the user does not like the glasses, they have an option to browse through a catalog of glasses and select the ones they would like to try on.</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rPr b="1" lang="en-US" sz="2800">
                <a:solidFill>
                  <a:schemeClr val="dk1"/>
                </a:solidFill>
              </a:rPr>
              <a:t>Facial Landmark Detection</a:t>
            </a:r>
            <a:endParaRPr sz="2800">
              <a:solidFill>
                <a:schemeClr val="dk1"/>
              </a:solidFill>
            </a:endParaRPr>
          </a:p>
          <a:p>
            <a:pPr indent="-406400" lvl="0" marL="857250" marR="476250" rtl="0" algn="just">
              <a:spcBef>
                <a:spcPts val="0"/>
              </a:spcBef>
              <a:spcAft>
                <a:spcPts val="0"/>
              </a:spcAft>
              <a:buClr>
                <a:schemeClr val="dk1"/>
              </a:buClr>
              <a:buSzPts val="2800"/>
              <a:buChar char="●"/>
            </a:pPr>
            <a:r>
              <a:rPr lang="en-US" sz="2800">
                <a:solidFill>
                  <a:schemeClr val="dk1"/>
                </a:solidFill>
              </a:rPr>
              <a:t>Deep learning model - </a:t>
            </a:r>
            <a:r>
              <a:rPr lang="en-US" sz="2800">
                <a:solidFill>
                  <a:schemeClr val="dk1"/>
                </a:solidFill>
              </a:rPr>
              <a:t>CLMtrackr: </a:t>
            </a:r>
            <a:r>
              <a:rPr lang="en-US" sz="2800">
                <a:solidFill>
                  <a:schemeClr val="dk1"/>
                </a:solidFill>
              </a:rPr>
              <a:t>To identify the position of the points of the eyes so that we can overlay the 3D glasses on the face of the customer.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t/>
            </a:r>
            <a:endParaRPr sz="2800">
              <a:solidFill>
                <a:schemeClr val="dk1"/>
              </a:solidFill>
            </a:endParaRPr>
          </a:p>
          <a:p>
            <a:pPr indent="0" lvl="0" marL="457200" marR="476250" rtl="0" algn="just">
              <a:spcBef>
                <a:spcPts val="0"/>
              </a:spcBef>
              <a:spcAft>
                <a:spcPts val="0"/>
              </a:spcAft>
              <a:buNone/>
            </a:pPr>
            <a:r>
              <a:rPr b="1" lang="en-US" sz="2800">
                <a:solidFill>
                  <a:schemeClr val="dk1"/>
                </a:solidFill>
              </a:rPr>
              <a:t>Image Overlaying</a:t>
            </a:r>
            <a:endParaRPr b="1" sz="2800">
              <a:solidFill>
                <a:schemeClr val="dk1"/>
              </a:solidFill>
            </a:endParaRPr>
          </a:p>
          <a:p>
            <a:pPr indent="-406400" lvl="0" marL="857250" marR="476250" rtl="0" algn="just">
              <a:spcBef>
                <a:spcPts val="0"/>
              </a:spcBef>
              <a:spcAft>
                <a:spcPts val="0"/>
              </a:spcAft>
              <a:buClr>
                <a:schemeClr val="dk1"/>
              </a:buClr>
              <a:buSzPts val="2800"/>
              <a:buChar char="●"/>
            </a:pPr>
            <a:r>
              <a:rPr lang="en-US" sz="2800">
                <a:solidFill>
                  <a:schemeClr val="dk1"/>
                </a:solidFill>
              </a:rPr>
              <a:t>JavaScript Library - Three.js: To overlay the glasses based on the position derived from CLMtrackr on the live video feed of the user.</a:t>
            </a:r>
            <a:endParaRPr sz="2800">
              <a:solidFill>
                <a:schemeClr val="dk1"/>
              </a:solidFill>
            </a:endParaRPr>
          </a:p>
          <a:p>
            <a:pPr indent="0" lvl="0" marL="457200" marR="476250" rtl="0" algn="l">
              <a:spcBef>
                <a:spcPts val="0"/>
              </a:spcBef>
              <a:spcAft>
                <a:spcPts val="0"/>
              </a:spcAft>
              <a:buNone/>
            </a:pPr>
            <a:r>
              <a:t/>
            </a:r>
            <a:endParaRPr sz="2195">
              <a:solidFill>
                <a:schemeClr val="dk1"/>
              </a:solidFill>
              <a:latin typeface="Arial Narrow"/>
              <a:ea typeface="Arial Narrow"/>
              <a:cs typeface="Arial Narrow"/>
              <a:sym typeface="Arial Narrow"/>
            </a:endParaRPr>
          </a:p>
        </p:txBody>
      </p:sp>
      <p:sp>
        <p:nvSpPr>
          <p:cNvPr id="167" name="Google Shape;167;p1"/>
          <p:cNvSpPr txBox="1"/>
          <p:nvPr/>
        </p:nvSpPr>
        <p:spPr>
          <a:xfrm>
            <a:off x="22487550" y="14716775"/>
            <a:ext cx="9282900" cy="17363400"/>
          </a:xfrm>
          <a:prstGeom prst="rect">
            <a:avLst/>
          </a:prstGeom>
          <a:noFill/>
          <a:ln>
            <a:noFill/>
          </a:ln>
        </p:spPr>
        <p:txBody>
          <a:bodyPr anchorCtr="0" anchor="t" bIns="406375" lIns="406375" spcFirstLastPara="1" rIns="406375" wrap="square" tIns="406375">
            <a:spAutoFit/>
          </a:bodyPr>
          <a:lstStyle/>
          <a:p>
            <a:pPr indent="0" lvl="0" marL="0" marR="0" rtl="0" algn="ctr">
              <a:spcBef>
                <a:spcPts val="0"/>
              </a:spcBef>
              <a:spcAft>
                <a:spcPts val="0"/>
              </a:spcAft>
              <a:buNone/>
            </a:pPr>
            <a:r>
              <a:rPr b="1" lang="en-US" sz="2800">
                <a:solidFill>
                  <a:schemeClr val="dk1"/>
                </a:solidFill>
              </a:rPr>
              <a:t>Cloths Tryon</a:t>
            </a:r>
            <a:endParaRPr sz="2800" u="sng">
              <a:solidFill>
                <a:schemeClr val="dk1"/>
              </a:solidFill>
            </a:endParaRPr>
          </a:p>
          <a:p>
            <a:pPr indent="0" lvl="0" marL="0" marR="0" rtl="0" algn="just">
              <a:spcBef>
                <a:spcPts val="0"/>
              </a:spcBef>
              <a:spcAft>
                <a:spcPts val="0"/>
              </a:spcAft>
              <a:buNone/>
            </a:pPr>
            <a:r>
              <a:rPr b="1" lang="en-US" sz="2800">
                <a:solidFill>
                  <a:schemeClr val="dk1"/>
                </a:solidFill>
              </a:rPr>
              <a:t>Feature: </a:t>
            </a:r>
            <a:r>
              <a:rPr lang="en-US" sz="2800">
                <a:solidFill>
                  <a:schemeClr val="dk1"/>
                </a:solidFill>
              </a:rPr>
              <a:t>The user captures an image of themselves from a  live video, selects a clothing of their choice and tries it on. The model returns a users’ image with the clothing overlaid. If the user does not like the default cloth, they can choose a different one.</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b="1" sz="2800">
              <a:solidFill>
                <a:schemeClr val="dk1"/>
              </a:solidFill>
            </a:endParaRPr>
          </a:p>
          <a:p>
            <a:pPr indent="0" lvl="0" marL="0" marR="0" rtl="0" algn="just">
              <a:spcBef>
                <a:spcPts val="0"/>
              </a:spcBef>
              <a:spcAft>
                <a:spcPts val="0"/>
              </a:spcAft>
              <a:buNone/>
            </a:pPr>
            <a:r>
              <a:rPr b="1" lang="en-US" sz="2800">
                <a:solidFill>
                  <a:schemeClr val="dk1"/>
                </a:solidFill>
              </a:rPr>
              <a:t>Human Parsing</a:t>
            </a:r>
            <a:endParaRPr b="1" sz="2800">
              <a:solidFill>
                <a:schemeClr val="dk1"/>
              </a:solidFill>
            </a:endParaRPr>
          </a:p>
          <a:p>
            <a:pPr indent="-406400" lvl="0" marL="457200" marR="0" rtl="0" algn="just">
              <a:spcBef>
                <a:spcPts val="0"/>
              </a:spcBef>
              <a:spcAft>
                <a:spcPts val="0"/>
              </a:spcAft>
              <a:buClr>
                <a:schemeClr val="dk1"/>
              </a:buClr>
              <a:buSzPts val="2800"/>
              <a:buChar char="●"/>
            </a:pPr>
            <a:r>
              <a:rPr lang="en-US" sz="2800">
                <a:solidFill>
                  <a:schemeClr val="dk1"/>
                </a:solidFill>
              </a:rPr>
              <a:t>Deep learning model - JPPNet: The parsing model will identify the different segments of the body, such as, head, arms, legs, ect.</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rtl="0" algn="just">
              <a:spcBef>
                <a:spcPts val="0"/>
              </a:spcBef>
              <a:spcAft>
                <a:spcPts val="0"/>
              </a:spcAft>
              <a:buNone/>
            </a:pPr>
            <a:r>
              <a:t/>
            </a:r>
            <a:endParaRPr b="1" sz="2800">
              <a:solidFill>
                <a:schemeClr val="dk1"/>
              </a:solidFill>
            </a:endParaRPr>
          </a:p>
          <a:p>
            <a:pPr indent="0" lvl="0" marL="0" rtl="0" algn="just">
              <a:spcBef>
                <a:spcPts val="0"/>
              </a:spcBef>
              <a:spcAft>
                <a:spcPts val="0"/>
              </a:spcAft>
              <a:buNone/>
            </a:pPr>
            <a:r>
              <a:rPr b="1" lang="en-US" sz="2800">
                <a:solidFill>
                  <a:schemeClr val="dk1"/>
                </a:solidFill>
              </a:rPr>
              <a:t>Pose Estimation</a:t>
            </a:r>
            <a:endParaRPr b="1" sz="2800">
              <a:solidFill>
                <a:schemeClr val="dk1"/>
              </a:solidFill>
            </a:endParaRPr>
          </a:p>
          <a:p>
            <a:pPr indent="-406400" lvl="0" marL="457200" rtl="0" algn="just">
              <a:spcBef>
                <a:spcPts val="0"/>
              </a:spcBef>
              <a:spcAft>
                <a:spcPts val="0"/>
              </a:spcAft>
              <a:buClr>
                <a:schemeClr val="dk1"/>
              </a:buClr>
              <a:buSzPts val="2800"/>
              <a:buChar char="●"/>
            </a:pPr>
            <a:r>
              <a:rPr lang="en-US" sz="2800">
                <a:solidFill>
                  <a:schemeClr val="dk1"/>
                </a:solidFill>
              </a:rPr>
              <a:t>Deep learning model - VGG19 &amp; CNN: Model will determine the body points in the human pose.</a:t>
            </a:r>
            <a:endParaRPr sz="2800">
              <a:solidFill>
                <a:schemeClr val="dk1"/>
              </a:solidFill>
            </a:endParaRPr>
          </a:p>
          <a:p>
            <a:pPr indent="0" lvl="0" marL="0" marR="0" rtl="0" algn="just">
              <a:spcBef>
                <a:spcPts val="0"/>
              </a:spcBef>
              <a:spcAft>
                <a:spcPts val="0"/>
              </a:spcAft>
              <a:buNone/>
            </a:pPr>
            <a:r>
              <a:t/>
            </a:r>
            <a:endParaRPr sz="2800">
              <a:solidFill>
                <a:schemeClr val="dk1"/>
              </a:solidFill>
            </a:endParaRPr>
          </a:p>
          <a:p>
            <a:pPr indent="0" lvl="0" marL="0" rtl="0" algn="just">
              <a:spcBef>
                <a:spcPts val="0"/>
              </a:spcBef>
              <a:spcAft>
                <a:spcPts val="0"/>
              </a:spcAft>
              <a:buClr>
                <a:schemeClr val="dk1"/>
              </a:buClr>
              <a:buFont typeface="Arial"/>
              <a:buNone/>
            </a:pPr>
            <a:r>
              <a:rPr b="1" lang="en-US" sz="2800">
                <a:solidFill>
                  <a:schemeClr val="dk1"/>
                </a:solidFill>
              </a:rPr>
              <a:t>Clothing Transfer</a:t>
            </a:r>
            <a:endParaRPr b="1" sz="2800">
              <a:solidFill>
                <a:schemeClr val="dk1"/>
              </a:solidFill>
            </a:endParaRPr>
          </a:p>
          <a:p>
            <a:pPr indent="-406400" lvl="0" marL="457200" rtl="0" algn="just">
              <a:spcBef>
                <a:spcPts val="0"/>
              </a:spcBef>
              <a:spcAft>
                <a:spcPts val="0"/>
              </a:spcAft>
              <a:buClr>
                <a:schemeClr val="dk1"/>
              </a:buClr>
              <a:buSzPts val="2800"/>
              <a:buChar char="●"/>
            </a:pPr>
            <a:r>
              <a:rPr lang="en-US" sz="2800">
                <a:solidFill>
                  <a:schemeClr val="dk1"/>
                </a:solidFill>
              </a:rPr>
              <a:t>Deep learning model - VITON:</a:t>
            </a:r>
            <a:endParaRPr sz="2800">
              <a:solidFill>
                <a:schemeClr val="dk1"/>
              </a:solidFill>
            </a:endParaRPr>
          </a:p>
          <a:p>
            <a:pPr indent="-406400" lvl="1" marL="914400" rtl="0" algn="just">
              <a:spcBef>
                <a:spcPts val="0"/>
              </a:spcBef>
              <a:spcAft>
                <a:spcPts val="0"/>
              </a:spcAft>
              <a:buClr>
                <a:schemeClr val="dk1"/>
              </a:buClr>
              <a:buSzPts val="2800"/>
              <a:buChar char="○"/>
            </a:pPr>
            <a:r>
              <a:rPr lang="en-US" sz="2800">
                <a:solidFill>
                  <a:schemeClr val="dk1"/>
                </a:solidFill>
              </a:rPr>
              <a:t>Stage-1 is responsible to do the inference by determining the mask to be put on a person's image based on body points and sample clothing to put on. </a:t>
            </a:r>
            <a:endParaRPr sz="2800">
              <a:solidFill>
                <a:schemeClr val="dk1"/>
              </a:solidFill>
            </a:endParaRPr>
          </a:p>
          <a:p>
            <a:pPr indent="-406400" lvl="1" marL="914400" rtl="0" algn="just">
              <a:spcBef>
                <a:spcPts val="0"/>
              </a:spcBef>
              <a:spcAft>
                <a:spcPts val="0"/>
              </a:spcAft>
              <a:buClr>
                <a:schemeClr val="dk1"/>
              </a:buClr>
              <a:buSzPts val="2800"/>
              <a:buChar char="○"/>
            </a:pPr>
            <a:r>
              <a:rPr lang="en-US" sz="2800">
                <a:solidFill>
                  <a:schemeClr val="dk1"/>
                </a:solidFill>
              </a:rPr>
              <a:t>Stage-2 will do further refinement on the generated results from the stage-1 and generate the final results.</a:t>
            </a:r>
            <a:endParaRPr sz="2800"/>
          </a:p>
        </p:txBody>
      </p:sp>
      <p:sp>
        <p:nvSpPr>
          <p:cNvPr id="168" name="Google Shape;168;p1"/>
          <p:cNvSpPr/>
          <p:nvPr/>
        </p:nvSpPr>
        <p:spPr>
          <a:xfrm>
            <a:off x="-29670" y="522266"/>
            <a:ext cx="10373700" cy="1854600"/>
          </a:xfrm>
          <a:prstGeom prst="rect">
            <a:avLst/>
          </a:prstGeom>
          <a:noFill/>
          <a:ln>
            <a:noFill/>
          </a:ln>
        </p:spPr>
        <p:txBody>
          <a:bodyPr anchorCtr="0" anchor="t" bIns="40525" lIns="81100" spcFirstLastPara="1" rIns="81100" wrap="square" tIns="40525">
            <a:spAutoFit/>
          </a:bodyPr>
          <a:lstStyle/>
          <a:p>
            <a:pPr indent="0" lvl="0" marL="0" marR="0" rtl="0" algn="ctr">
              <a:spcBef>
                <a:spcPts val="0"/>
              </a:spcBef>
              <a:spcAft>
                <a:spcPts val="0"/>
              </a:spcAft>
              <a:buNone/>
            </a:pPr>
            <a:r>
              <a:rPr b="1" lang="en-US" sz="5760">
                <a:solidFill>
                  <a:srgbClr val="FFFFFF"/>
                </a:solidFill>
              </a:rPr>
              <a:t>Software</a:t>
            </a:r>
            <a:r>
              <a:rPr b="1" lang="en-US" sz="5760">
                <a:solidFill>
                  <a:srgbClr val="FFFFFF"/>
                </a:solidFill>
                <a:latin typeface="Arial"/>
                <a:ea typeface="Arial"/>
                <a:cs typeface="Arial"/>
                <a:sym typeface="Arial"/>
              </a:rPr>
              <a:t> Engineering Department</a:t>
            </a:r>
            <a:endParaRPr/>
          </a:p>
        </p:txBody>
      </p:sp>
      <p:sp>
        <p:nvSpPr>
          <p:cNvPr id="169" name="Google Shape;169;p1"/>
          <p:cNvSpPr/>
          <p:nvPr/>
        </p:nvSpPr>
        <p:spPr>
          <a:xfrm>
            <a:off x="33077150" y="674677"/>
            <a:ext cx="9975900" cy="4163100"/>
          </a:xfrm>
          <a:prstGeom prst="rect">
            <a:avLst/>
          </a:prstGeom>
          <a:noFill/>
          <a:ln>
            <a:noFill/>
          </a:ln>
        </p:spPr>
        <p:txBody>
          <a:bodyPr anchorCtr="0" anchor="t" bIns="40525" lIns="81100" spcFirstLastPara="1" rIns="81100" wrap="square" tIns="40525">
            <a:spAutoFit/>
          </a:bodyPr>
          <a:lstStyle/>
          <a:p>
            <a:pPr indent="0" lvl="0" marL="0" marR="0" rtl="0" algn="l">
              <a:spcBef>
                <a:spcPts val="0"/>
              </a:spcBef>
              <a:spcAft>
                <a:spcPts val="0"/>
              </a:spcAft>
              <a:buNone/>
            </a:pPr>
            <a:r>
              <a:rPr b="1" lang="en-US" sz="3600">
                <a:solidFill>
                  <a:srgbClr val="FFFFFF"/>
                </a:solidFill>
              </a:rPr>
              <a:t>Gautam</a:t>
            </a:r>
            <a:r>
              <a:rPr b="1" lang="en-US" sz="3600">
                <a:solidFill>
                  <a:srgbClr val="FFFFFF"/>
                </a:solidFill>
                <a:latin typeface="Arial"/>
                <a:ea typeface="Arial"/>
                <a:cs typeface="Arial"/>
                <a:sym typeface="Arial"/>
              </a:rPr>
              <a:t>, </a:t>
            </a:r>
            <a:r>
              <a:rPr b="1" lang="en-US" sz="3600">
                <a:solidFill>
                  <a:srgbClr val="FFFFFF"/>
                </a:solidFill>
              </a:rPr>
              <a:t>Pragya </a:t>
            </a:r>
            <a:r>
              <a:rPr b="1" lang="en-US" sz="3600">
                <a:solidFill>
                  <a:srgbClr val="FFFFFF"/>
                </a:solidFill>
                <a:latin typeface="Arial"/>
                <a:ea typeface="Arial"/>
                <a:cs typeface="Arial"/>
                <a:sym typeface="Arial"/>
              </a:rPr>
              <a:t>(MS Software Engineering) </a:t>
            </a:r>
            <a:endParaRPr b="1" sz="3600">
              <a:solidFill>
                <a:srgbClr val="FFFFFF"/>
              </a:solidFill>
              <a:latin typeface="Arial"/>
              <a:ea typeface="Arial"/>
              <a:cs typeface="Arial"/>
              <a:sym typeface="Arial"/>
            </a:endParaRPr>
          </a:p>
          <a:p>
            <a:pPr indent="0" lvl="0" marL="0" marR="0" rtl="0" algn="l">
              <a:spcBef>
                <a:spcPts val="0"/>
              </a:spcBef>
              <a:spcAft>
                <a:spcPts val="0"/>
              </a:spcAft>
              <a:buNone/>
            </a:pPr>
            <a:r>
              <a:rPr b="1" lang="en-US" sz="3600">
                <a:solidFill>
                  <a:srgbClr val="FFFFFF"/>
                </a:solidFill>
              </a:rPr>
              <a:t>Keykhanzadeh</a:t>
            </a:r>
            <a:r>
              <a:rPr b="1" lang="en-US" sz="3600">
                <a:solidFill>
                  <a:srgbClr val="FFFFFF"/>
                </a:solidFill>
                <a:latin typeface="Arial"/>
                <a:ea typeface="Arial"/>
                <a:cs typeface="Arial"/>
                <a:sym typeface="Arial"/>
              </a:rPr>
              <a:t>, </a:t>
            </a:r>
            <a:r>
              <a:rPr b="1" lang="en-US" sz="3600">
                <a:solidFill>
                  <a:srgbClr val="FFFFFF"/>
                </a:solidFill>
              </a:rPr>
              <a:t>Mojdeh</a:t>
            </a:r>
            <a:r>
              <a:rPr b="1" lang="en-US" sz="3600">
                <a:solidFill>
                  <a:srgbClr val="FFFFFF"/>
                </a:solidFill>
                <a:latin typeface="Arial"/>
                <a:ea typeface="Arial"/>
                <a:cs typeface="Arial"/>
                <a:sym typeface="Arial"/>
              </a:rPr>
              <a:t> (MS </a:t>
            </a:r>
            <a:r>
              <a:rPr b="1" lang="en-US" sz="3600">
                <a:solidFill>
                  <a:srgbClr val="FFFFFF"/>
                </a:solidFill>
              </a:rPr>
              <a:t>Software </a:t>
            </a:r>
            <a:r>
              <a:rPr b="1" lang="en-US" sz="3600">
                <a:solidFill>
                  <a:srgbClr val="FFFFFF"/>
                </a:solidFill>
                <a:latin typeface="Arial"/>
                <a:ea typeface="Arial"/>
                <a:cs typeface="Arial"/>
                <a:sym typeface="Arial"/>
              </a:rPr>
              <a:t>Engineering)</a:t>
            </a:r>
            <a:endParaRPr/>
          </a:p>
          <a:p>
            <a:pPr indent="0" lvl="0" marL="0" marR="0" rtl="0" algn="l">
              <a:spcBef>
                <a:spcPts val="0"/>
              </a:spcBef>
              <a:spcAft>
                <a:spcPts val="0"/>
              </a:spcAft>
              <a:buNone/>
            </a:pPr>
            <a:r>
              <a:rPr b="1" lang="en-US" sz="3600">
                <a:solidFill>
                  <a:srgbClr val="FFFFFF"/>
                </a:solidFill>
              </a:rPr>
              <a:t>Krishna Murthy</a:t>
            </a:r>
            <a:r>
              <a:rPr b="1" lang="en-US" sz="3600">
                <a:solidFill>
                  <a:srgbClr val="FFFFFF"/>
                </a:solidFill>
                <a:latin typeface="Arial"/>
                <a:ea typeface="Arial"/>
                <a:cs typeface="Arial"/>
                <a:sym typeface="Arial"/>
              </a:rPr>
              <a:t>,</a:t>
            </a:r>
            <a:r>
              <a:rPr b="1" lang="en-US" sz="3300">
                <a:solidFill>
                  <a:srgbClr val="FFFFFF"/>
                </a:solidFill>
              </a:rPr>
              <a:t> </a:t>
            </a:r>
            <a:r>
              <a:rPr b="1" lang="en-US" sz="3600">
                <a:solidFill>
                  <a:srgbClr val="FFFFFF"/>
                </a:solidFill>
              </a:rPr>
              <a:t>Sithara</a:t>
            </a:r>
            <a:r>
              <a:rPr b="1" lang="en-US" sz="3600">
                <a:solidFill>
                  <a:srgbClr val="FFFFFF"/>
                </a:solidFill>
                <a:latin typeface="Arial"/>
                <a:ea typeface="Arial"/>
                <a:cs typeface="Arial"/>
                <a:sym typeface="Arial"/>
              </a:rPr>
              <a:t> (MS Software Engineering)</a:t>
            </a:r>
            <a:endParaRPr/>
          </a:p>
          <a:p>
            <a:pPr indent="0" lvl="0" marL="0" marR="0" rtl="0" algn="l">
              <a:spcBef>
                <a:spcPts val="0"/>
              </a:spcBef>
              <a:spcAft>
                <a:spcPts val="0"/>
              </a:spcAft>
              <a:buNone/>
            </a:pPr>
            <a:r>
              <a:rPr b="1" lang="en-US" sz="3600">
                <a:solidFill>
                  <a:srgbClr val="FFFFFF"/>
                </a:solidFill>
              </a:rPr>
              <a:t>Shah</a:t>
            </a:r>
            <a:r>
              <a:rPr b="1" lang="en-US" sz="3600">
                <a:solidFill>
                  <a:srgbClr val="FFFFFF"/>
                </a:solidFill>
                <a:latin typeface="Arial"/>
                <a:ea typeface="Arial"/>
                <a:cs typeface="Arial"/>
                <a:sym typeface="Arial"/>
              </a:rPr>
              <a:t>, </a:t>
            </a:r>
            <a:r>
              <a:rPr b="1" lang="en-US" sz="3600">
                <a:solidFill>
                  <a:srgbClr val="FFFFFF"/>
                </a:solidFill>
              </a:rPr>
              <a:t>Vidhi </a:t>
            </a:r>
            <a:r>
              <a:rPr b="1" lang="en-US" sz="3600">
                <a:solidFill>
                  <a:srgbClr val="FFFFFF"/>
                </a:solidFill>
                <a:latin typeface="Arial"/>
                <a:ea typeface="Arial"/>
                <a:cs typeface="Arial"/>
                <a:sym typeface="Arial"/>
              </a:rPr>
              <a:t>(MS Software Engineering)</a:t>
            </a:r>
            <a:endParaRPr/>
          </a:p>
          <a:p>
            <a:pPr indent="0" lvl="0" marL="0" marR="0" rtl="0" algn="ctr">
              <a:spcBef>
                <a:spcPts val="0"/>
              </a:spcBef>
              <a:spcAft>
                <a:spcPts val="0"/>
              </a:spcAft>
              <a:buNone/>
            </a:pPr>
            <a:r>
              <a:t/>
            </a:r>
            <a:endParaRPr b="1" sz="3600">
              <a:solidFill>
                <a:srgbClr val="FFFFFF"/>
              </a:solidFill>
              <a:latin typeface="Arial"/>
              <a:ea typeface="Arial"/>
              <a:cs typeface="Arial"/>
              <a:sym typeface="Arial"/>
            </a:endParaRPr>
          </a:p>
        </p:txBody>
      </p:sp>
      <p:pic>
        <p:nvPicPr>
          <p:cNvPr id="170" name="Google Shape;170;p1"/>
          <p:cNvPicPr preferRelativeResize="0"/>
          <p:nvPr/>
        </p:nvPicPr>
        <p:blipFill rotWithShape="1">
          <a:blip r:embed="rId3">
            <a:alphaModFix/>
          </a:blip>
          <a:srcRect b="0" l="0" r="0" t="0"/>
          <a:stretch/>
        </p:blipFill>
        <p:spPr>
          <a:xfrm>
            <a:off x="4357040" y="2608906"/>
            <a:ext cx="1600351" cy="1965631"/>
          </a:xfrm>
          <a:prstGeom prst="rect">
            <a:avLst/>
          </a:prstGeom>
          <a:noFill/>
          <a:ln>
            <a:noFill/>
          </a:ln>
        </p:spPr>
      </p:pic>
      <p:sp>
        <p:nvSpPr>
          <p:cNvPr id="171" name="Google Shape;171;p1"/>
          <p:cNvSpPr txBox="1"/>
          <p:nvPr/>
        </p:nvSpPr>
        <p:spPr>
          <a:xfrm>
            <a:off x="698502" y="5671630"/>
            <a:ext cx="9969500" cy="525093"/>
          </a:xfrm>
          <a:prstGeom prst="rect">
            <a:avLst/>
          </a:prstGeom>
          <a:solidFill>
            <a:schemeClr val="accent2"/>
          </a:solidFill>
          <a:ln>
            <a:noFill/>
          </a:ln>
        </p:spPr>
        <p:txBody>
          <a:bodyPr anchorCtr="0" anchor="t" bIns="40550" lIns="81100" spcFirstLastPara="1" rIns="81100" wrap="square" tIns="40550">
            <a:spAutoFit/>
          </a:bodyPr>
          <a:lstStyle/>
          <a:p>
            <a:pPr indent="0" lvl="0" marL="0" marR="0" rtl="0" algn="ctr">
              <a:spcBef>
                <a:spcPts val="0"/>
              </a:spcBef>
              <a:spcAft>
                <a:spcPts val="0"/>
              </a:spcAft>
              <a:buNone/>
            </a:pPr>
            <a:r>
              <a:rPr b="1" lang="en-US" sz="2880">
                <a:solidFill>
                  <a:srgbClr val="F8F8F8"/>
                </a:solidFill>
                <a:latin typeface="Arial Narrow"/>
                <a:ea typeface="Arial Narrow"/>
                <a:cs typeface="Arial Narrow"/>
                <a:sym typeface="Arial Narrow"/>
              </a:rPr>
              <a:t>Introduction</a:t>
            </a:r>
            <a:endParaRPr/>
          </a:p>
        </p:txBody>
      </p:sp>
      <p:sp>
        <p:nvSpPr>
          <p:cNvPr id="172" name="Google Shape;172;p1"/>
          <p:cNvSpPr/>
          <p:nvPr/>
        </p:nvSpPr>
        <p:spPr>
          <a:xfrm>
            <a:off x="2743859" y="22882983"/>
            <a:ext cx="43891200" cy="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t/>
            </a:r>
            <a:endParaRPr sz="2880">
              <a:solidFill>
                <a:schemeClr val="dk1"/>
              </a:solidFill>
              <a:latin typeface="Arial Narrow"/>
              <a:ea typeface="Arial Narrow"/>
              <a:cs typeface="Arial Narrow"/>
              <a:sym typeface="Arial Narrow"/>
            </a:endParaRPr>
          </a:p>
        </p:txBody>
      </p:sp>
      <p:pic>
        <p:nvPicPr>
          <p:cNvPr descr="A screenshot of a cell phone&#10;&#10;Description automatically generated" id="173" name="Google Shape;173;p1"/>
          <p:cNvPicPr preferRelativeResize="0"/>
          <p:nvPr/>
        </p:nvPicPr>
        <p:blipFill rotWithShape="1">
          <a:blip r:embed="rId4">
            <a:alphaModFix/>
          </a:blip>
          <a:srcRect b="0" l="0" r="0" t="0"/>
          <a:stretch/>
        </p:blipFill>
        <p:spPr>
          <a:xfrm>
            <a:off x="2287900" y="21684675"/>
            <a:ext cx="6570926" cy="4652695"/>
          </a:xfrm>
          <a:prstGeom prst="rect">
            <a:avLst/>
          </a:prstGeom>
          <a:noFill/>
          <a:ln>
            <a:noFill/>
          </a:ln>
        </p:spPr>
      </p:pic>
      <p:sp>
        <p:nvSpPr>
          <p:cNvPr id="174" name="Google Shape;174;p1"/>
          <p:cNvSpPr/>
          <p:nvPr/>
        </p:nvSpPr>
        <p:spPr>
          <a:xfrm>
            <a:off x="-3710381" y="8818967"/>
            <a:ext cx="43891200" cy="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t/>
            </a:r>
            <a:endParaRPr sz="2880">
              <a:solidFill>
                <a:schemeClr val="dk1"/>
              </a:solidFill>
              <a:latin typeface="Arial Narrow"/>
              <a:ea typeface="Arial Narrow"/>
              <a:cs typeface="Arial Narrow"/>
              <a:sym typeface="Arial Narrow"/>
            </a:endParaRPr>
          </a:p>
        </p:txBody>
      </p:sp>
      <p:pic>
        <p:nvPicPr>
          <p:cNvPr id="175" name="Google Shape;175;p1"/>
          <p:cNvPicPr preferRelativeResize="0"/>
          <p:nvPr/>
        </p:nvPicPr>
        <p:blipFill>
          <a:blip r:embed="rId5">
            <a:alphaModFix/>
          </a:blip>
          <a:stretch>
            <a:fillRect/>
          </a:stretch>
        </p:blipFill>
        <p:spPr>
          <a:xfrm>
            <a:off x="24304900" y="6286550"/>
            <a:ext cx="5941225" cy="7183676"/>
          </a:xfrm>
          <a:prstGeom prst="rect">
            <a:avLst/>
          </a:prstGeom>
          <a:noFill/>
          <a:ln>
            <a:noFill/>
          </a:ln>
        </p:spPr>
      </p:pic>
      <p:pic>
        <p:nvPicPr>
          <p:cNvPr id="176" name="Google Shape;176;p1"/>
          <p:cNvPicPr preferRelativeResize="0"/>
          <p:nvPr/>
        </p:nvPicPr>
        <p:blipFill>
          <a:blip r:embed="rId6">
            <a:alphaModFix/>
          </a:blip>
          <a:stretch>
            <a:fillRect/>
          </a:stretch>
        </p:blipFill>
        <p:spPr>
          <a:xfrm>
            <a:off x="35810600" y="8742775"/>
            <a:ext cx="3457851" cy="2879875"/>
          </a:xfrm>
          <a:prstGeom prst="rect">
            <a:avLst/>
          </a:prstGeom>
          <a:noFill/>
          <a:ln cap="flat" cmpd="sng" w="25400">
            <a:solidFill>
              <a:srgbClr val="93C47D"/>
            </a:solidFill>
            <a:prstDash val="solid"/>
            <a:miter lim="8000"/>
            <a:headEnd len="sm" w="sm" type="none"/>
            <a:tailEnd len="sm" w="sm" type="none"/>
          </a:ln>
        </p:spPr>
      </p:pic>
      <p:pic>
        <p:nvPicPr>
          <p:cNvPr id="177" name="Google Shape;177;p1"/>
          <p:cNvPicPr preferRelativeResize="0"/>
          <p:nvPr/>
        </p:nvPicPr>
        <p:blipFill>
          <a:blip r:embed="rId7">
            <a:alphaModFix/>
          </a:blip>
          <a:stretch>
            <a:fillRect/>
          </a:stretch>
        </p:blipFill>
        <p:spPr>
          <a:xfrm>
            <a:off x="15187013" y="15153927"/>
            <a:ext cx="2177636" cy="2295350"/>
          </a:xfrm>
          <a:prstGeom prst="rect">
            <a:avLst/>
          </a:prstGeom>
          <a:noFill/>
          <a:ln>
            <a:noFill/>
          </a:ln>
        </p:spPr>
      </p:pic>
      <p:pic>
        <p:nvPicPr>
          <p:cNvPr id="178" name="Google Shape;178;p1"/>
          <p:cNvPicPr preferRelativeResize="0"/>
          <p:nvPr/>
        </p:nvPicPr>
        <p:blipFill>
          <a:blip r:embed="rId8">
            <a:alphaModFix/>
          </a:blip>
          <a:stretch>
            <a:fillRect/>
          </a:stretch>
        </p:blipFill>
        <p:spPr>
          <a:xfrm>
            <a:off x="2564925" y="8091522"/>
            <a:ext cx="6570926" cy="5260015"/>
          </a:xfrm>
          <a:prstGeom prst="rect">
            <a:avLst/>
          </a:prstGeom>
          <a:noFill/>
          <a:ln>
            <a:noFill/>
          </a:ln>
        </p:spPr>
      </p:pic>
      <p:pic>
        <p:nvPicPr>
          <p:cNvPr id="179" name="Google Shape;179;p1"/>
          <p:cNvPicPr preferRelativeResize="0"/>
          <p:nvPr/>
        </p:nvPicPr>
        <p:blipFill>
          <a:blip r:embed="rId9">
            <a:alphaModFix/>
          </a:blip>
          <a:stretch>
            <a:fillRect/>
          </a:stretch>
        </p:blipFill>
        <p:spPr>
          <a:xfrm>
            <a:off x="13185225" y="9204875"/>
            <a:ext cx="7070299" cy="3883174"/>
          </a:xfrm>
          <a:prstGeom prst="rect">
            <a:avLst/>
          </a:prstGeom>
          <a:noFill/>
          <a:ln>
            <a:noFill/>
          </a:ln>
        </p:spPr>
      </p:pic>
      <p:pic>
        <p:nvPicPr>
          <p:cNvPr id="180" name="Google Shape;180;p1"/>
          <p:cNvPicPr preferRelativeResize="0"/>
          <p:nvPr/>
        </p:nvPicPr>
        <p:blipFill>
          <a:blip r:embed="rId10">
            <a:alphaModFix/>
          </a:blip>
          <a:stretch>
            <a:fillRect/>
          </a:stretch>
        </p:blipFill>
        <p:spPr>
          <a:xfrm>
            <a:off x="13322713" y="22202300"/>
            <a:ext cx="6570925" cy="3584141"/>
          </a:xfrm>
          <a:prstGeom prst="rect">
            <a:avLst/>
          </a:prstGeom>
          <a:noFill/>
          <a:ln>
            <a:noFill/>
          </a:ln>
        </p:spPr>
      </p:pic>
      <p:pic>
        <p:nvPicPr>
          <p:cNvPr id="181" name="Google Shape;181;p1"/>
          <p:cNvPicPr preferRelativeResize="0"/>
          <p:nvPr/>
        </p:nvPicPr>
        <p:blipFill>
          <a:blip r:embed="rId11">
            <a:alphaModFix/>
          </a:blip>
          <a:stretch>
            <a:fillRect/>
          </a:stretch>
        </p:blipFill>
        <p:spPr>
          <a:xfrm>
            <a:off x="13333575" y="29184064"/>
            <a:ext cx="6332225" cy="2467336"/>
          </a:xfrm>
          <a:prstGeom prst="rect">
            <a:avLst/>
          </a:prstGeom>
          <a:noFill/>
          <a:ln>
            <a:noFill/>
          </a:ln>
        </p:spPr>
      </p:pic>
      <p:pic>
        <p:nvPicPr>
          <p:cNvPr id="182" name="Google Shape;182;p1"/>
          <p:cNvPicPr preferRelativeResize="0"/>
          <p:nvPr/>
        </p:nvPicPr>
        <p:blipFill>
          <a:blip r:embed="rId12">
            <a:alphaModFix/>
          </a:blip>
          <a:stretch>
            <a:fillRect/>
          </a:stretch>
        </p:blipFill>
        <p:spPr>
          <a:xfrm>
            <a:off x="24099825" y="17975800"/>
            <a:ext cx="6332226" cy="3536175"/>
          </a:xfrm>
          <a:prstGeom prst="rect">
            <a:avLst/>
          </a:prstGeom>
          <a:noFill/>
          <a:ln>
            <a:noFill/>
          </a:ln>
        </p:spPr>
      </p:pic>
      <p:pic>
        <p:nvPicPr>
          <p:cNvPr descr="A picture containing clothing, shirt&#10;&#10;Description automatically generated" id="183" name="Google Shape;183;p1"/>
          <p:cNvPicPr preferRelativeResize="0"/>
          <p:nvPr/>
        </p:nvPicPr>
        <p:blipFill>
          <a:blip r:embed="rId13">
            <a:alphaModFix/>
          </a:blip>
          <a:stretch>
            <a:fillRect/>
          </a:stretch>
        </p:blipFill>
        <p:spPr>
          <a:xfrm>
            <a:off x="23337699" y="23639897"/>
            <a:ext cx="3682800" cy="2295350"/>
          </a:xfrm>
          <a:prstGeom prst="rect">
            <a:avLst/>
          </a:prstGeom>
          <a:noFill/>
          <a:ln>
            <a:noFill/>
          </a:ln>
        </p:spPr>
      </p:pic>
      <p:pic>
        <p:nvPicPr>
          <p:cNvPr descr="A screenshot of a cell phone&#10;&#10;Description automatically generated" id="184" name="Google Shape;184;p1"/>
          <p:cNvPicPr preferRelativeResize="0"/>
          <p:nvPr/>
        </p:nvPicPr>
        <p:blipFill>
          <a:blip r:embed="rId14">
            <a:alphaModFix/>
          </a:blip>
          <a:stretch>
            <a:fillRect/>
          </a:stretch>
        </p:blipFill>
        <p:spPr>
          <a:xfrm>
            <a:off x="28172975" y="23462350"/>
            <a:ext cx="3124200" cy="2324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2_Custom Design">
  <a:themeElements>
    <a:clrScheme name="2_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Custom Design">
  <a:themeElements>
    <a:clrScheme name="1_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ustom Design">
  <a:themeElements>
    <a:clrScheme name="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2005-05-18T01:24:28Z</dcterms:created>
  <dc:creator>A. Kotoulas</dc:creator>
</cp:coreProperties>
</file>